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58" r:id="rId11"/>
    <p:sldId id="257" r:id="rId12"/>
    <p:sldId id="260" r:id="rId13"/>
    <p:sldId id="261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BE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954D22-E1C7-46C3-BC83-19A308817AF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D61BB8-A1A4-446B-8053-E33EDB99DCB8}">
      <dgm:prSet phldrT="[Текст]"/>
      <dgm:spPr/>
      <dgm:t>
        <a:bodyPr/>
        <a:lstStyle/>
        <a:p>
          <a:r>
            <a:rPr lang="ru-RU" dirty="0" smtClean="0"/>
            <a:t>Главная</a:t>
          </a:r>
          <a:endParaRPr lang="ru-RU" dirty="0"/>
        </a:p>
      </dgm:t>
    </dgm:pt>
    <dgm:pt modelId="{6F96DBE9-53CD-4F57-8D57-3239DBF70A80}" type="parTrans" cxnId="{418E3FC5-031A-4A08-8B1E-02762D56EEF2}">
      <dgm:prSet/>
      <dgm:spPr/>
      <dgm:t>
        <a:bodyPr/>
        <a:lstStyle/>
        <a:p>
          <a:endParaRPr lang="ru-RU"/>
        </a:p>
      </dgm:t>
    </dgm:pt>
    <dgm:pt modelId="{B4E44944-1EB7-420B-82D8-180F7C84EE82}" type="sibTrans" cxnId="{418E3FC5-031A-4A08-8B1E-02762D56EEF2}">
      <dgm:prSet/>
      <dgm:spPr/>
      <dgm:t>
        <a:bodyPr/>
        <a:lstStyle/>
        <a:p>
          <a:endParaRPr lang="ru-RU"/>
        </a:p>
      </dgm:t>
    </dgm:pt>
    <dgm:pt modelId="{072BE2BC-3C57-4C50-A4E7-66FB401468C9}">
      <dgm:prSet phldrT="[Текст]"/>
      <dgm:spPr/>
      <dgm:t>
        <a:bodyPr/>
        <a:lstStyle/>
        <a:p>
          <a:r>
            <a:rPr lang="ru-RU" dirty="0" smtClean="0"/>
            <a:t>Страничка 1</a:t>
          </a:r>
          <a:endParaRPr lang="ru-RU" dirty="0"/>
        </a:p>
      </dgm:t>
    </dgm:pt>
    <dgm:pt modelId="{65193D00-8368-48B7-92A7-3D5608E6C7D7}" type="parTrans" cxnId="{9C122866-054D-4DAF-8A7D-61DEE1967690}">
      <dgm:prSet/>
      <dgm:spPr/>
      <dgm:t>
        <a:bodyPr/>
        <a:lstStyle/>
        <a:p>
          <a:endParaRPr lang="ru-RU"/>
        </a:p>
      </dgm:t>
    </dgm:pt>
    <dgm:pt modelId="{EE5DB431-F720-472B-ACCD-B89B7236F2FB}" type="sibTrans" cxnId="{9C122866-054D-4DAF-8A7D-61DEE1967690}">
      <dgm:prSet/>
      <dgm:spPr/>
      <dgm:t>
        <a:bodyPr/>
        <a:lstStyle/>
        <a:p>
          <a:endParaRPr lang="ru-RU"/>
        </a:p>
      </dgm:t>
    </dgm:pt>
    <dgm:pt modelId="{BDA4FB9B-588A-4CD3-9889-60FFB75FC00A}">
      <dgm:prSet phldrT="[Текст]"/>
      <dgm:spPr/>
      <dgm:t>
        <a:bodyPr/>
        <a:lstStyle/>
        <a:p>
          <a:r>
            <a:rPr lang="ru-RU" dirty="0" smtClean="0"/>
            <a:t>Страничка 2</a:t>
          </a:r>
          <a:endParaRPr lang="ru-RU" dirty="0"/>
        </a:p>
      </dgm:t>
    </dgm:pt>
    <dgm:pt modelId="{9408A03D-2B91-4C04-AFD4-1CA79007FA36}" type="parTrans" cxnId="{C19E9AB9-29DD-42C7-988C-8C9B75B90690}">
      <dgm:prSet/>
      <dgm:spPr/>
      <dgm:t>
        <a:bodyPr/>
        <a:lstStyle/>
        <a:p>
          <a:endParaRPr lang="ru-RU"/>
        </a:p>
      </dgm:t>
    </dgm:pt>
    <dgm:pt modelId="{117CE8DD-C172-47F7-927A-7A434A65DF89}" type="sibTrans" cxnId="{C19E9AB9-29DD-42C7-988C-8C9B75B90690}">
      <dgm:prSet/>
      <dgm:spPr/>
      <dgm:t>
        <a:bodyPr/>
        <a:lstStyle/>
        <a:p>
          <a:endParaRPr lang="ru-RU"/>
        </a:p>
      </dgm:t>
    </dgm:pt>
    <dgm:pt modelId="{6EB23BC8-1675-46BB-9460-9221FB1ABEA7}">
      <dgm:prSet phldrT="[Текст]"/>
      <dgm:spPr/>
      <dgm:t>
        <a:bodyPr/>
        <a:lstStyle/>
        <a:p>
          <a:r>
            <a:rPr lang="ru-RU" dirty="0" smtClean="0"/>
            <a:t>Страничка 3</a:t>
          </a:r>
          <a:endParaRPr lang="ru-RU" dirty="0"/>
        </a:p>
      </dgm:t>
    </dgm:pt>
    <dgm:pt modelId="{BFD6B57C-279E-4FA6-A533-6F2E22EFA2D3}" type="parTrans" cxnId="{1F9FEB05-EC0B-4281-835D-8BDE9C198229}">
      <dgm:prSet/>
      <dgm:spPr/>
      <dgm:t>
        <a:bodyPr/>
        <a:lstStyle/>
        <a:p>
          <a:endParaRPr lang="ru-RU"/>
        </a:p>
      </dgm:t>
    </dgm:pt>
    <dgm:pt modelId="{0257AC2E-3FAC-4919-B090-1877A0FEBAFB}" type="sibTrans" cxnId="{1F9FEB05-EC0B-4281-835D-8BDE9C198229}">
      <dgm:prSet/>
      <dgm:spPr/>
      <dgm:t>
        <a:bodyPr/>
        <a:lstStyle/>
        <a:p>
          <a:endParaRPr lang="ru-RU"/>
        </a:p>
      </dgm:t>
    </dgm:pt>
    <dgm:pt modelId="{BB71125A-96FF-4FA5-9418-0EFEB349DBC7}" type="asst">
      <dgm:prSet phldrT="[Текст]"/>
      <dgm:spPr/>
      <dgm:t>
        <a:bodyPr/>
        <a:lstStyle/>
        <a:p>
          <a:r>
            <a:rPr lang="ru-RU" dirty="0" smtClean="0"/>
            <a:t>Страничка  1-1</a:t>
          </a:r>
          <a:endParaRPr lang="ru-RU" dirty="0"/>
        </a:p>
      </dgm:t>
    </dgm:pt>
    <dgm:pt modelId="{C1CE9060-2329-4557-B38C-DA68355353CC}" type="parTrans" cxnId="{92D06CE9-C30C-4E8F-9635-A969B10FAC87}">
      <dgm:prSet/>
      <dgm:spPr/>
      <dgm:t>
        <a:bodyPr/>
        <a:lstStyle/>
        <a:p>
          <a:endParaRPr lang="ru-RU"/>
        </a:p>
      </dgm:t>
    </dgm:pt>
    <dgm:pt modelId="{179DB511-279E-43D7-B832-3B7BE0072993}" type="sibTrans" cxnId="{92D06CE9-C30C-4E8F-9635-A969B10FAC87}">
      <dgm:prSet/>
      <dgm:spPr/>
      <dgm:t>
        <a:bodyPr/>
        <a:lstStyle/>
        <a:p>
          <a:endParaRPr lang="ru-RU"/>
        </a:p>
      </dgm:t>
    </dgm:pt>
    <dgm:pt modelId="{5418AA44-51A9-4CC8-A322-F5F02CCC0B7D}" type="asst">
      <dgm:prSet phldrT="[Текст]"/>
      <dgm:spPr/>
      <dgm:t>
        <a:bodyPr/>
        <a:lstStyle/>
        <a:p>
          <a:r>
            <a:rPr lang="ru-RU" dirty="0" smtClean="0"/>
            <a:t>Страничка  1-2</a:t>
          </a:r>
          <a:endParaRPr lang="ru-RU" dirty="0"/>
        </a:p>
      </dgm:t>
    </dgm:pt>
    <dgm:pt modelId="{EF3945BB-031B-4A17-BF52-5951B3B315C7}" type="parTrans" cxnId="{40BCE428-3D13-4EBE-B648-A71915610264}">
      <dgm:prSet/>
      <dgm:spPr/>
      <dgm:t>
        <a:bodyPr/>
        <a:lstStyle/>
        <a:p>
          <a:endParaRPr lang="ru-RU"/>
        </a:p>
      </dgm:t>
    </dgm:pt>
    <dgm:pt modelId="{9A55DF01-A005-44D3-80CA-C0EB26D0AC9F}" type="sibTrans" cxnId="{40BCE428-3D13-4EBE-B648-A71915610264}">
      <dgm:prSet/>
      <dgm:spPr/>
      <dgm:t>
        <a:bodyPr/>
        <a:lstStyle/>
        <a:p>
          <a:endParaRPr lang="ru-RU"/>
        </a:p>
      </dgm:t>
    </dgm:pt>
    <dgm:pt modelId="{6C9FB1E5-DDD6-4B01-971B-2A6AEBC703C7}" type="asst">
      <dgm:prSet phldrT="[Текст]"/>
      <dgm:spPr/>
      <dgm:t>
        <a:bodyPr/>
        <a:lstStyle/>
        <a:p>
          <a:r>
            <a:rPr lang="ru-RU" dirty="0" smtClean="0"/>
            <a:t>Страничка  3-1</a:t>
          </a:r>
          <a:endParaRPr lang="ru-RU" dirty="0"/>
        </a:p>
      </dgm:t>
    </dgm:pt>
    <dgm:pt modelId="{1F014D97-8071-4FCC-94CB-091052BDE957}" type="parTrans" cxnId="{CBC2B97F-A5A1-482D-BBE8-815619C93408}">
      <dgm:prSet/>
      <dgm:spPr/>
      <dgm:t>
        <a:bodyPr/>
        <a:lstStyle/>
        <a:p>
          <a:endParaRPr lang="ru-RU"/>
        </a:p>
      </dgm:t>
    </dgm:pt>
    <dgm:pt modelId="{B88A33F7-BC43-4C13-930C-4DBDC468EA54}" type="sibTrans" cxnId="{CBC2B97F-A5A1-482D-BBE8-815619C93408}">
      <dgm:prSet/>
      <dgm:spPr/>
      <dgm:t>
        <a:bodyPr/>
        <a:lstStyle/>
        <a:p>
          <a:endParaRPr lang="ru-RU"/>
        </a:p>
      </dgm:t>
    </dgm:pt>
    <dgm:pt modelId="{DD575469-6F35-43F9-B572-C28BECC34604}" type="asst">
      <dgm:prSet phldrT="[Текст]"/>
      <dgm:spPr/>
      <dgm:t>
        <a:bodyPr/>
        <a:lstStyle/>
        <a:p>
          <a:r>
            <a:rPr lang="ru-RU" dirty="0" smtClean="0"/>
            <a:t>Страничка 3-1-1</a:t>
          </a:r>
          <a:endParaRPr lang="ru-RU" dirty="0"/>
        </a:p>
      </dgm:t>
    </dgm:pt>
    <dgm:pt modelId="{31AB3864-7CBD-40DB-AFDA-910BCD9C788C}" type="parTrans" cxnId="{D355FA86-CE81-4D5D-9B5F-83B39CED3A01}">
      <dgm:prSet/>
      <dgm:spPr/>
      <dgm:t>
        <a:bodyPr/>
        <a:lstStyle/>
        <a:p>
          <a:endParaRPr lang="ru-RU"/>
        </a:p>
      </dgm:t>
    </dgm:pt>
    <dgm:pt modelId="{D5F3F66E-6558-42C9-A3CE-3C26076AF32F}" type="sibTrans" cxnId="{D355FA86-CE81-4D5D-9B5F-83B39CED3A01}">
      <dgm:prSet/>
      <dgm:spPr/>
      <dgm:t>
        <a:bodyPr/>
        <a:lstStyle/>
        <a:p>
          <a:endParaRPr lang="ru-RU"/>
        </a:p>
      </dgm:t>
    </dgm:pt>
    <dgm:pt modelId="{EB6C1CF0-F3D7-44EF-92BF-6FDF464A127B}" type="asst">
      <dgm:prSet phldrT="[Текст]"/>
      <dgm:spPr/>
      <dgm:t>
        <a:bodyPr/>
        <a:lstStyle/>
        <a:p>
          <a:r>
            <a:rPr lang="ru-RU" dirty="0" smtClean="0"/>
            <a:t>Страничка  3-2</a:t>
          </a:r>
          <a:endParaRPr lang="ru-RU" dirty="0"/>
        </a:p>
      </dgm:t>
    </dgm:pt>
    <dgm:pt modelId="{19499EE9-0DAB-4E00-894C-A4AD84F46F1C}" type="parTrans" cxnId="{E0063936-1521-4CEC-BEF0-F343DBC352F1}">
      <dgm:prSet/>
      <dgm:spPr/>
      <dgm:t>
        <a:bodyPr/>
        <a:lstStyle/>
        <a:p>
          <a:endParaRPr lang="ru-RU"/>
        </a:p>
      </dgm:t>
    </dgm:pt>
    <dgm:pt modelId="{48F62524-E77E-47BE-B73C-E57B28369CCE}" type="sibTrans" cxnId="{E0063936-1521-4CEC-BEF0-F343DBC352F1}">
      <dgm:prSet/>
      <dgm:spPr/>
      <dgm:t>
        <a:bodyPr/>
        <a:lstStyle/>
        <a:p>
          <a:endParaRPr lang="ru-RU"/>
        </a:p>
      </dgm:t>
    </dgm:pt>
    <dgm:pt modelId="{17FDA76E-74F5-46A1-BA26-DDF4BC38A14D}" type="asst">
      <dgm:prSet phldrT="[Текст]"/>
      <dgm:spPr/>
      <dgm:t>
        <a:bodyPr/>
        <a:lstStyle/>
        <a:p>
          <a:r>
            <a:rPr lang="ru-RU" dirty="0" smtClean="0"/>
            <a:t>Страничка  3-2-1</a:t>
          </a:r>
          <a:endParaRPr lang="ru-RU" dirty="0"/>
        </a:p>
      </dgm:t>
    </dgm:pt>
    <dgm:pt modelId="{C7422482-DDF9-4443-B998-F7A79537AA13}" type="parTrans" cxnId="{4678DAFA-5417-40C1-BB78-00096D035F81}">
      <dgm:prSet/>
      <dgm:spPr/>
      <dgm:t>
        <a:bodyPr/>
        <a:lstStyle/>
        <a:p>
          <a:endParaRPr lang="ru-RU"/>
        </a:p>
      </dgm:t>
    </dgm:pt>
    <dgm:pt modelId="{519C6592-6601-4E67-9D64-E27FBE523E2A}" type="sibTrans" cxnId="{4678DAFA-5417-40C1-BB78-00096D035F81}">
      <dgm:prSet/>
      <dgm:spPr/>
      <dgm:t>
        <a:bodyPr/>
        <a:lstStyle/>
        <a:p>
          <a:endParaRPr lang="ru-RU"/>
        </a:p>
      </dgm:t>
    </dgm:pt>
    <dgm:pt modelId="{930CEF3E-249C-406D-9963-3829877FB80B}" type="asst">
      <dgm:prSet phldrT="[Текст]"/>
      <dgm:spPr/>
      <dgm:t>
        <a:bodyPr/>
        <a:lstStyle/>
        <a:p>
          <a:r>
            <a:rPr lang="ru-RU" dirty="0" smtClean="0"/>
            <a:t>Страничка  3-2-2</a:t>
          </a:r>
          <a:endParaRPr lang="ru-RU" dirty="0"/>
        </a:p>
      </dgm:t>
    </dgm:pt>
    <dgm:pt modelId="{3666CD7D-3D81-4624-8B76-A6B45A39D45A}" type="parTrans" cxnId="{137BF66E-BDBE-48EF-83EA-94F04393ED19}">
      <dgm:prSet/>
      <dgm:spPr/>
      <dgm:t>
        <a:bodyPr/>
        <a:lstStyle/>
        <a:p>
          <a:endParaRPr lang="ru-RU"/>
        </a:p>
      </dgm:t>
    </dgm:pt>
    <dgm:pt modelId="{DCB997B9-E450-40AC-929E-8AFA75846327}" type="sibTrans" cxnId="{137BF66E-BDBE-48EF-83EA-94F04393ED19}">
      <dgm:prSet/>
      <dgm:spPr/>
      <dgm:t>
        <a:bodyPr/>
        <a:lstStyle/>
        <a:p>
          <a:endParaRPr lang="ru-RU"/>
        </a:p>
      </dgm:t>
    </dgm:pt>
    <dgm:pt modelId="{8B994C86-086E-4F89-993D-9531896D6249}" type="pres">
      <dgm:prSet presAssocID="{BA954D22-E1C7-46C3-BC83-19A308817A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7A4A091-7382-45F8-9E1F-5FDBFF0C748B}" type="pres">
      <dgm:prSet presAssocID="{F2D61BB8-A1A4-446B-8053-E33EDB99DCB8}" presName="hierRoot1" presStyleCnt="0">
        <dgm:presLayoutVars>
          <dgm:hierBranch val="init"/>
        </dgm:presLayoutVars>
      </dgm:prSet>
      <dgm:spPr/>
    </dgm:pt>
    <dgm:pt modelId="{42DD7067-48E8-46E3-A58F-D7D5CB9BC024}" type="pres">
      <dgm:prSet presAssocID="{F2D61BB8-A1A4-446B-8053-E33EDB99DCB8}" presName="rootComposite1" presStyleCnt="0"/>
      <dgm:spPr/>
    </dgm:pt>
    <dgm:pt modelId="{2B2785D3-C94A-47EB-BA00-CC415E549F9E}" type="pres">
      <dgm:prSet presAssocID="{F2D61BB8-A1A4-446B-8053-E33EDB99DCB8}" presName="rootText1" presStyleLbl="node0" presStyleIdx="0" presStyleCnt="1">
        <dgm:presLayoutVars>
          <dgm:chPref val="3"/>
        </dgm:presLayoutVars>
      </dgm:prSet>
      <dgm:spPr/>
    </dgm:pt>
    <dgm:pt modelId="{381B1077-9E92-4FA3-B2AD-913FA93A31B1}" type="pres">
      <dgm:prSet presAssocID="{F2D61BB8-A1A4-446B-8053-E33EDB99DCB8}" presName="rootConnector1" presStyleLbl="node1" presStyleIdx="0" presStyleCnt="0"/>
      <dgm:spPr/>
    </dgm:pt>
    <dgm:pt modelId="{0E9F24F4-A814-4B4B-911D-E78769EBBCA6}" type="pres">
      <dgm:prSet presAssocID="{F2D61BB8-A1A4-446B-8053-E33EDB99DCB8}" presName="hierChild2" presStyleCnt="0"/>
      <dgm:spPr/>
    </dgm:pt>
    <dgm:pt modelId="{63860319-6A33-4A85-84A2-2949B5C633B3}" type="pres">
      <dgm:prSet presAssocID="{65193D00-8368-48B7-92A7-3D5608E6C7D7}" presName="Name37" presStyleLbl="parChTrans1D2" presStyleIdx="0" presStyleCnt="3"/>
      <dgm:spPr/>
    </dgm:pt>
    <dgm:pt modelId="{6D2DDBA0-CA15-48F9-B573-53CA4022F1D8}" type="pres">
      <dgm:prSet presAssocID="{072BE2BC-3C57-4C50-A4E7-66FB401468C9}" presName="hierRoot2" presStyleCnt="0">
        <dgm:presLayoutVars>
          <dgm:hierBranch val="init"/>
        </dgm:presLayoutVars>
      </dgm:prSet>
      <dgm:spPr/>
    </dgm:pt>
    <dgm:pt modelId="{35C4453A-3FEE-4775-B088-0565DDA16BE6}" type="pres">
      <dgm:prSet presAssocID="{072BE2BC-3C57-4C50-A4E7-66FB401468C9}" presName="rootComposite" presStyleCnt="0"/>
      <dgm:spPr/>
    </dgm:pt>
    <dgm:pt modelId="{E83D305B-A85B-480A-B90A-7A48960C58A8}" type="pres">
      <dgm:prSet presAssocID="{072BE2BC-3C57-4C50-A4E7-66FB401468C9}" presName="rootText" presStyleLbl="node2" presStyleIdx="0" presStyleCnt="3">
        <dgm:presLayoutVars>
          <dgm:chPref val="3"/>
        </dgm:presLayoutVars>
      </dgm:prSet>
      <dgm:spPr/>
    </dgm:pt>
    <dgm:pt modelId="{D2D035B6-4992-49EB-B128-F5E0E6577BED}" type="pres">
      <dgm:prSet presAssocID="{072BE2BC-3C57-4C50-A4E7-66FB401468C9}" presName="rootConnector" presStyleLbl="node2" presStyleIdx="0" presStyleCnt="3"/>
      <dgm:spPr/>
    </dgm:pt>
    <dgm:pt modelId="{722C5D11-CEBC-49FA-BE1E-AEE9B9390BC6}" type="pres">
      <dgm:prSet presAssocID="{072BE2BC-3C57-4C50-A4E7-66FB401468C9}" presName="hierChild4" presStyleCnt="0"/>
      <dgm:spPr/>
    </dgm:pt>
    <dgm:pt modelId="{136FA7C0-9861-42B6-AB63-65BE39C09A30}" type="pres">
      <dgm:prSet presAssocID="{072BE2BC-3C57-4C50-A4E7-66FB401468C9}" presName="hierChild5" presStyleCnt="0"/>
      <dgm:spPr/>
    </dgm:pt>
    <dgm:pt modelId="{B52AB37D-E698-4BDB-8571-1DCAA19F5E82}" type="pres">
      <dgm:prSet presAssocID="{C1CE9060-2329-4557-B38C-DA68355353CC}" presName="Name111" presStyleLbl="parChTrans1D3" presStyleIdx="0" presStyleCnt="4"/>
      <dgm:spPr/>
    </dgm:pt>
    <dgm:pt modelId="{074F813A-EC79-4B48-8FC9-E58E438F92B2}" type="pres">
      <dgm:prSet presAssocID="{BB71125A-96FF-4FA5-9418-0EFEB349DBC7}" presName="hierRoot3" presStyleCnt="0">
        <dgm:presLayoutVars>
          <dgm:hierBranch val="init"/>
        </dgm:presLayoutVars>
      </dgm:prSet>
      <dgm:spPr/>
    </dgm:pt>
    <dgm:pt modelId="{8174608D-65D7-4EA4-BDB2-F7ACE1B733B8}" type="pres">
      <dgm:prSet presAssocID="{BB71125A-96FF-4FA5-9418-0EFEB349DBC7}" presName="rootComposite3" presStyleCnt="0"/>
      <dgm:spPr/>
    </dgm:pt>
    <dgm:pt modelId="{3C9A8ED5-0888-4F60-96B2-9749EC1FC2AB}" type="pres">
      <dgm:prSet presAssocID="{BB71125A-96FF-4FA5-9418-0EFEB349DBC7}" presName="rootText3" presStyleLbl="asst2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D86075-D147-4A91-A2EC-734AC9B040B3}" type="pres">
      <dgm:prSet presAssocID="{BB71125A-96FF-4FA5-9418-0EFEB349DBC7}" presName="rootConnector3" presStyleLbl="asst2" presStyleIdx="0" presStyleCnt="7"/>
      <dgm:spPr/>
    </dgm:pt>
    <dgm:pt modelId="{84B76A48-5D95-45D5-916F-C09E60C09172}" type="pres">
      <dgm:prSet presAssocID="{BB71125A-96FF-4FA5-9418-0EFEB349DBC7}" presName="hierChild6" presStyleCnt="0"/>
      <dgm:spPr/>
    </dgm:pt>
    <dgm:pt modelId="{BB62D904-2C6E-4EC4-A27F-451B9B4FE4B3}" type="pres">
      <dgm:prSet presAssocID="{BB71125A-96FF-4FA5-9418-0EFEB349DBC7}" presName="hierChild7" presStyleCnt="0"/>
      <dgm:spPr/>
    </dgm:pt>
    <dgm:pt modelId="{D8FC0EB8-077B-4924-A3C4-6A93C3B3C3D8}" type="pres">
      <dgm:prSet presAssocID="{EF3945BB-031B-4A17-BF52-5951B3B315C7}" presName="Name111" presStyleLbl="parChTrans1D3" presStyleIdx="1" presStyleCnt="4"/>
      <dgm:spPr/>
    </dgm:pt>
    <dgm:pt modelId="{85E21E7A-64F7-4E2D-95D4-9F27A98E4ED1}" type="pres">
      <dgm:prSet presAssocID="{5418AA44-51A9-4CC8-A322-F5F02CCC0B7D}" presName="hierRoot3" presStyleCnt="0">
        <dgm:presLayoutVars>
          <dgm:hierBranch val="init"/>
        </dgm:presLayoutVars>
      </dgm:prSet>
      <dgm:spPr/>
    </dgm:pt>
    <dgm:pt modelId="{2CB96071-B3F6-4199-98B9-2ECEF53FFC45}" type="pres">
      <dgm:prSet presAssocID="{5418AA44-51A9-4CC8-A322-F5F02CCC0B7D}" presName="rootComposite3" presStyleCnt="0"/>
      <dgm:spPr/>
    </dgm:pt>
    <dgm:pt modelId="{EC318A1E-F87B-48CF-AE4C-1CCC5A174717}" type="pres">
      <dgm:prSet presAssocID="{5418AA44-51A9-4CC8-A322-F5F02CCC0B7D}" presName="rootText3" presStyleLbl="asst2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87887B-7447-4C3C-AF4B-1F4A611DD70A}" type="pres">
      <dgm:prSet presAssocID="{5418AA44-51A9-4CC8-A322-F5F02CCC0B7D}" presName="rootConnector3" presStyleLbl="asst2" presStyleIdx="1" presStyleCnt="7"/>
      <dgm:spPr/>
    </dgm:pt>
    <dgm:pt modelId="{9506E4A8-294D-460C-99E8-19C0FA1DBEB0}" type="pres">
      <dgm:prSet presAssocID="{5418AA44-51A9-4CC8-A322-F5F02CCC0B7D}" presName="hierChild6" presStyleCnt="0"/>
      <dgm:spPr/>
    </dgm:pt>
    <dgm:pt modelId="{E6DDBFF9-9840-4D39-9BF0-E057197BFF5D}" type="pres">
      <dgm:prSet presAssocID="{5418AA44-51A9-4CC8-A322-F5F02CCC0B7D}" presName="hierChild7" presStyleCnt="0"/>
      <dgm:spPr/>
    </dgm:pt>
    <dgm:pt modelId="{EDB7E874-3D71-4EAF-81F0-243A9B400B5F}" type="pres">
      <dgm:prSet presAssocID="{9408A03D-2B91-4C04-AFD4-1CA79007FA36}" presName="Name37" presStyleLbl="parChTrans1D2" presStyleIdx="1" presStyleCnt="3"/>
      <dgm:spPr/>
    </dgm:pt>
    <dgm:pt modelId="{3FA05150-39D6-41BD-975D-E4D21CC888C2}" type="pres">
      <dgm:prSet presAssocID="{BDA4FB9B-588A-4CD3-9889-60FFB75FC00A}" presName="hierRoot2" presStyleCnt="0">
        <dgm:presLayoutVars>
          <dgm:hierBranch val="init"/>
        </dgm:presLayoutVars>
      </dgm:prSet>
      <dgm:spPr/>
    </dgm:pt>
    <dgm:pt modelId="{BFBF30AD-8E2B-4D84-AB5A-C0C4C6C12503}" type="pres">
      <dgm:prSet presAssocID="{BDA4FB9B-588A-4CD3-9889-60FFB75FC00A}" presName="rootComposite" presStyleCnt="0"/>
      <dgm:spPr/>
    </dgm:pt>
    <dgm:pt modelId="{91BD0627-B3CD-4286-91FF-59632C3C4350}" type="pres">
      <dgm:prSet presAssocID="{BDA4FB9B-588A-4CD3-9889-60FFB75FC00A}" presName="rootText" presStyleLbl="node2" presStyleIdx="1" presStyleCnt="3">
        <dgm:presLayoutVars>
          <dgm:chPref val="3"/>
        </dgm:presLayoutVars>
      </dgm:prSet>
      <dgm:spPr/>
    </dgm:pt>
    <dgm:pt modelId="{1DFC03C8-0E35-40FA-998D-9C2648E9028D}" type="pres">
      <dgm:prSet presAssocID="{BDA4FB9B-588A-4CD3-9889-60FFB75FC00A}" presName="rootConnector" presStyleLbl="node2" presStyleIdx="1" presStyleCnt="3"/>
      <dgm:spPr/>
    </dgm:pt>
    <dgm:pt modelId="{1EBAED6B-145C-4A2A-B6FF-24734F5E5FF3}" type="pres">
      <dgm:prSet presAssocID="{BDA4FB9B-588A-4CD3-9889-60FFB75FC00A}" presName="hierChild4" presStyleCnt="0"/>
      <dgm:spPr/>
    </dgm:pt>
    <dgm:pt modelId="{7E007DE6-2E5D-41E5-B950-34463BF54428}" type="pres">
      <dgm:prSet presAssocID="{BDA4FB9B-588A-4CD3-9889-60FFB75FC00A}" presName="hierChild5" presStyleCnt="0"/>
      <dgm:spPr/>
    </dgm:pt>
    <dgm:pt modelId="{35F05C31-BA7A-41F1-A530-644C13B3F715}" type="pres">
      <dgm:prSet presAssocID="{BFD6B57C-279E-4FA6-A533-6F2E22EFA2D3}" presName="Name37" presStyleLbl="parChTrans1D2" presStyleIdx="2" presStyleCnt="3"/>
      <dgm:spPr/>
    </dgm:pt>
    <dgm:pt modelId="{C8A6B7DA-A436-4BC7-ACF6-7334015E6C1F}" type="pres">
      <dgm:prSet presAssocID="{6EB23BC8-1675-46BB-9460-9221FB1ABEA7}" presName="hierRoot2" presStyleCnt="0">
        <dgm:presLayoutVars>
          <dgm:hierBranch val="init"/>
        </dgm:presLayoutVars>
      </dgm:prSet>
      <dgm:spPr/>
    </dgm:pt>
    <dgm:pt modelId="{087551F9-FB68-49B4-88A8-8C83FA275207}" type="pres">
      <dgm:prSet presAssocID="{6EB23BC8-1675-46BB-9460-9221FB1ABEA7}" presName="rootComposite" presStyleCnt="0"/>
      <dgm:spPr/>
    </dgm:pt>
    <dgm:pt modelId="{CA673CCC-B9DE-45B6-94AA-846F25B082C8}" type="pres">
      <dgm:prSet presAssocID="{6EB23BC8-1675-46BB-9460-9221FB1ABEA7}" presName="rootText" presStyleLbl="node2" presStyleIdx="2" presStyleCnt="3" custLinFactNeighborX="2535" custLinFactNeighborY="2825">
        <dgm:presLayoutVars>
          <dgm:chPref val="3"/>
        </dgm:presLayoutVars>
      </dgm:prSet>
      <dgm:spPr/>
    </dgm:pt>
    <dgm:pt modelId="{716089D6-332A-4208-9F50-D5AFC9BAB81F}" type="pres">
      <dgm:prSet presAssocID="{6EB23BC8-1675-46BB-9460-9221FB1ABEA7}" presName="rootConnector" presStyleLbl="node2" presStyleIdx="2" presStyleCnt="3"/>
      <dgm:spPr/>
    </dgm:pt>
    <dgm:pt modelId="{2C168341-8703-4057-B87F-545DBFBC3AD6}" type="pres">
      <dgm:prSet presAssocID="{6EB23BC8-1675-46BB-9460-9221FB1ABEA7}" presName="hierChild4" presStyleCnt="0"/>
      <dgm:spPr/>
    </dgm:pt>
    <dgm:pt modelId="{AC625488-0FC0-42BD-A270-67659742E453}" type="pres">
      <dgm:prSet presAssocID="{6EB23BC8-1675-46BB-9460-9221FB1ABEA7}" presName="hierChild5" presStyleCnt="0"/>
      <dgm:spPr/>
    </dgm:pt>
    <dgm:pt modelId="{084C74F8-6B5D-4355-AA53-091FE6CF375D}" type="pres">
      <dgm:prSet presAssocID="{1F014D97-8071-4FCC-94CB-091052BDE957}" presName="Name111" presStyleLbl="parChTrans1D3" presStyleIdx="2" presStyleCnt="4"/>
      <dgm:spPr/>
    </dgm:pt>
    <dgm:pt modelId="{7F7D24CB-5CB0-4E43-B38E-ECECBF882942}" type="pres">
      <dgm:prSet presAssocID="{6C9FB1E5-DDD6-4B01-971B-2A6AEBC703C7}" presName="hierRoot3" presStyleCnt="0">
        <dgm:presLayoutVars>
          <dgm:hierBranch val="init"/>
        </dgm:presLayoutVars>
      </dgm:prSet>
      <dgm:spPr/>
    </dgm:pt>
    <dgm:pt modelId="{C723BF78-A7FD-42B7-AB65-CAA4B4FC4F50}" type="pres">
      <dgm:prSet presAssocID="{6C9FB1E5-DDD6-4B01-971B-2A6AEBC703C7}" presName="rootComposite3" presStyleCnt="0"/>
      <dgm:spPr/>
    </dgm:pt>
    <dgm:pt modelId="{604A57D3-CDFF-4483-9106-90A9D0F7A32B}" type="pres">
      <dgm:prSet presAssocID="{6C9FB1E5-DDD6-4B01-971B-2A6AEBC703C7}" presName="rootText3" presStyleLbl="asst2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CDF201-1C04-4814-AA23-3EA6C9590412}" type="pres">
      <dgm:prSet presAssocID="{6C9FB1E5-DDD6-4B01-971B-2A6AEBC703C7}" presName="rootConnector3" presStyleLbl="asst2" presStyleIdx="2" presStyleCnt="7"/>
      <dgm:spPr/>
    </dgm:pt>
    <dgm:pt modelId="{E25542C0-BE28-47DC-8C57-723AC2981AF1}" type="pres">
      <dgm:prSet presAssocID="{6C9FB1E5-DDD6-4B01-971B-2A6AEBC703C7}" presName="hierChild6" presStyleCnt="0"/>
      <dgm:spPr/>
    </dgm:pt>
    <dgm:pt modelId="{F4AE70F0-6699-42B0-BAE7-B80A7D0DE5A8}" type="pres">
      <dgm:prSet presAssocID="{6C9FB1E5-DDD6-4B01-971B-2A6AEBC703C7}" presName="hierChild7" presStyleCnt="0"/>
      <dgm:spPr/>
    </dgm:pt>
    <dgm:pt modelId="{1C5D7FBA-4272-4B13-824F-B2142572F79C}" type="pres">
      <dgm:prSet presAssocID="{31AB3864-7CBD-40DB-AFDA-910BCD9C788C}" presName="Name111" presStyleLbl="parChTrans1D4" presStyleIdx="0" presStyleCnt="3"/>
      <dgm:spPr/>
    </dgm:pt>
    <dgm:pt modelId="{F86B0335-7159-4908-8046-5A7AA38D6C00}" type="pres">
      <dgm:prSet presAssocID="{DD575469-6F35-43F9-B572-C28BECC34604}" presName="hierRoot3" presStyleCnt="0">
        <dgm:presLayoutVars>
          <dgm:hierBranch val="init"/>
        </dgm:presLayoutVars>
      </dgm:prSet>
      <dgm:spPr/>
    </dgm:pt>
    <dgm:pt modelId="{AF78BE38-2046-4F0A-BE6C-1DE4CEA5A9DC}" type="pres">
      <dgm:prSet presAssocID="{DD575469-6F35-43F9-B572-C28BECC34604}" presName="rootComposite3" presStyleCnt="0"/>
      <dgm:spPr/>
    </dgm:pt>
    <dgm:pt modelId="{69AE1DFA-5463-42AD-A808-68D9B657871A}" type="pres">
      <dgm:prSet presAssocID="{DD575469-6F35-43F9-B572-C28BECC34604}" presName="rootText3" presStyleLbl="asst2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C32C47-4113-4735-9C81-B8DDD395E713}" type="pres">
      <dgm:prSet presAssocID="{DD575469-6F35-43F9-B572-C28BECC34604}" presName="rootConnector3" presStyleLbl="asst2" presStyleIdx="3" presStyleCnt="7"/>
      <dgm:spPr/>
    </dgm:pt>
    <dgm:pt modelId="{F2456AD5-7B7C-4007-B946-14874609436A}" type="pres">
      <dgm:prSet presAssocID="{DD575469-6F35-43F9-B572-C28BECC34604}" presName="hierChild6" presStyleCnt="0"/>
      <dgm:spPr/>
    </dgm:pt>
    <dgm:pt modelId="{D649E5CF-C15B-4D0D-BFB4-8B3301F8B1C9}" type="pres">
      <dgm:prSet presAssocID="{DD575469-6F35-43F9-B572-C28BECC34604}" presName="hierChild7" presStyleCnt="0"/>
      <dgm:spPr/>
    </dgm:pt>
    <dgm:pt modelId="{08AB2F47-CB81-4AF4-8B8B-52C8489EFB41}" type="pres">
      <dgm:prSet presAssocID="{19499EE9-0DAB-4E00-894C-A4AD84F46F1C}" presName="Name111" presStyleLbl="parChTrans1D3" presStyleIdx="3" presStyleCnt="4"/>
      <dgm:spPr/>
    </dgm:pt>
    <dgm:pt modelId="{851240CC-64FE-4A61-81C2-E78B3349C1D0}" type="pres">
      <dgm:prSet presAssocID="{EB6C1CF0-F3D7-44EF-92BF-6FDF464A127B}" presName="hierRoot3" presStyleCnt="0">
        <dgm:presLayoutVars>
          <dgm:hierBranch val="init"/>
        </dgm:presLayoutVars>
      </dgm:prSet>
      <dgm:spPr/>
    </dgm:pt>
    <dgm:pt modelId="{DF17E545-81A4-4955-B447-09834FB0CA78}" type="pres">
      <dgm:prSet presAssocID="{EB6C1CF0-F3D7-44EF-92BF-6FDF464A127B}" presName="rootComposite3" presStyleCnt="0"/>
      <dgm:spPr/>
    </dgm:pt>
    <dgm:pt modelId="{BEEFAF04-88C6-4147-AC12-77859DF4C598}" type="pres">
      <dgm:prSet presAssocID="{EB6C1CF0-F3D7-44EF-92BF-6FDF464A127B}" presName="rootText3" presStyleLbl="asst2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C471AD-750C-4106-97BE-5E09196848A2}" type="pres">
      <dgm:prSet presAssocID="{EB6C1CF0-F3D7-44EF-92BF-6FDF464A127B}" presName="rootConnector3" presStyleLbl="asst2" presStyleIdx="4" presStyleCnt="7"/>
      <dgm:spPr/>
    </dgm:pt>
    <dgm:pt modelId="{6D2AC7C0-59EA-4873-A6F0-D2418307FB33}" type="pres">
      <dgm:prSet presAssocID="{EB6C1CF0-F3D7-44EF-92BF-6FDF464A127B}" presName="hierChild6" presStyleCnt="0"/>
      <dgm:spPr/>
    </dgm:pt>
    <dgm:pt modelId="{396DFAA1-F0D3-49CC-9FBB-F9E565AD57D7}" type="pres">
      <dgm:prSet presAssocID="{EB6C1CF0-F3D7-44EF-92BF-6FDF464A127B}" presName="hierChild7" presStyleCnt="0"/>
      <dgm:spPr/>
    </dgm:pt>
    <dgm:pt modelId="{383AAB5A-8340-4986-8EDE-66709456DD69}" type="pres">
      <dgm:prSet presAssocID="{C7422482-DDF9-4443-B998-F7A79537AA13}" presName="Name111" presStyleLbl="parChTrans1D4" presStyleIdx="1" presStyleCnt="3"/>
      <dgm:spPr/>
    </dgm:pt>
    <dgm:pt modelId="{C98E267A-56E2-4055-BC9A-D270C2D38F10}" type="pres">
      <dgm:prSet presAssocID="{17FDA76E-74F5-46A1-BA26-DDF4BC38A14D}" presName="hierRoot3" presStyleCnt="0">
        <dgm:presLayoutVars>
          <dgm:hierBranch val="init"/>
        </dgm:presLayoutVars>
      </dgm:prSet>
      <dgm:spPr/>
    </dgm:pt>
    <dgm:pt modelId="{4D840C03-A882-451A-B94A-E2084DF5CFC5}" type="pres">
      <dgm:prSet presAssocID="{17FDA76E-74F5-46A1-BA26-DDF4BC38A14D}" presName="rootComposite3" presStyleCnt="0"/>
      <dgm:spPr/>
    </dgm:pt>
    <dgm:pt modelId="{0CC18887-2919-4D09-8CD2-CE76B98BE90D}" type="pres">
      <dgm:prSet presAssocID="{17FDA76E-74F5-46A1-BA26-DDF4BC38A14D}" presName="rootText3" presStyleLbl="asst2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2E0AC0-AB93-4E8D-B540-987DF380B869}" type="pres">
      <dgm:prSet presAssocID="{17FDA76E-74F5-46A1-BA26-DDF4BC38A14D}" presName="rootConnector3" presStyleLbl="asst2" presStyleIdx="5" presStyleCnt="7"/>
      <dgm:spPr/>
    </dgm:pt>
    <dgm:pt modelId="{A6F8081B-9126-4460-9F2D-736338D93DFA}" type="pres">
      <dgm:prSet presAssocID="{17FDA76E-74F5-46A1-BA26-DDF4BC38A14D}" presName="hierChild6" presStyleCnt="0"/>
      <dgm:spPr/>
    </dgm:pt>
    <dgm:pt modelId="{E7D114D3-F14C-408E-AB5E-E22E027DFB18}" type="pres">
      <dgm:prSet presAssocID="{17FDA76E-74F5-46A1-BA26-DDF4BC38A14D}" presName="hierChild7" presStyleCnt="0"/>
      <dgm:spPr/>
    </dgm:pt>
    <dgm:pt modelId="{64025913-987F-4B9E-BC40-CD535BB9F409}" type="pres">
      <dgm:prSet presAssocID="{3666CD7D-3D81-4624-8B76-A6B45A39D45A}" presName="Name111" presStyleLbl="parChTrans1D4" presStyleIdx="2" presStyleCnt="3"/>
      <dgm:spPr/>
    </dgm:pt>
    <dgm:pt modelId="{93E3C910-6B02-4A83-9998-BFA286D00924}" type="pres">
      <dgm:prSet presAssocID="{930CEF3E-249C-406D-9963-3829877FB80B}" presName="hierRoot3" presStyleCnt="0">
        <dgm:presLayoutVars>
          <dgm:hierBranch val="init"/>
        </dgm:presLayoutVars>
      </dgm:prSet>
      <dgm:spPr/>
    </dgm:pt>
    <dgm:pt modelId="{9F42677C-8A07-410D-ADEB-ACE7701BCF16}" type="pres">
      <dgm:prSet presAssocID="{930CEF3E-249C-406D-9963-3829877FB80B}" presName="rootComposite3" presStyleCnt="0"/>
      <dgm:spPr/>
    </dgm:pt>
    <dgm:pt modelId="{13A54619-CD6D-49E9-A3B7-5E3221BD6558}" type="pres">
      <dgm:prSet presAssocID="{930CEF3E-249C-406D-9963-3829877FB80B}" presName="rootText3" presStyleLbl="asst2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E0456C-1469-4240-840A-88626FE5D46A}" type="pres">
      <dgm:prSet presAssocID="{930CEF3E-249C-406D-9963-3829877FB80B}" presName="rootConnector3" presStyleLbl="asst2" presStyleIdx="6" presStyleCnt="7"/>
      <dgm:spPr/>
    </dgm:pt>
    <dgm:pt modelId="{DD9B8DB7-82D3-4E1F-8721-96295D8D8B11}" type="pres">
      <dgm:prSet presAssocID="{930CEF3E-249C-406D-9963-3829877FB80B}" presName="hierChild6" presStyleCnt="0"/>
      <dgm:spPr/>
    </dgm:pt>
    <dgm:pt modelId="{8735BCDB-C2BF-4C87-9319-87654E2D6CA1}" type="pres">
      <dgm:prSet presAssocID="{930CEF3E-249C-406D-9963-3829877FB80B}" presName="hierChild7" presStyleCnt="0"/>
      <dgm:spPr/>
    </dgm:pt>
    <dgm:pt modelId="{143BB9A7-4BC4-4A3E-99BF-A88ED747B072}" type="pres">
      <dgm:prSet presAssocID="{F2D61BB8-A1A4-446B-8053-E33EDB99DCB8}" presName="hierChild3" presStyleCnt="0"/>
      <dgm:spPr/>
    </dgm:pt>
  </dgm:ptLst>
  <dgm:cxnLst>
    <dgm:cxn modelId="{40BCE428-3D13-4EBE-B648-A71915610264}" srcId="{072BE2BC-3C57-4C50-A4E7-66FB401468C9}" destId="{5418AA44-51A9-4CC8-A322-F5F02CCC0B7D}" srcOrd="1" destOrd="0" parTransId="{EF3945BB-031B-4A17-BF52-5951B3B315C7}" sibTransId="{9A55DF01-A005-44D3-80CA-C0EB26D0AC9F}"/>
    <dgm:cxn modelId="{A7314B2D-DC22-42A4-8BD7-DC6588761777}" type="presOf" srcId="{BFD6B57C-279E-4FA6-A533-6F2E22EFA2D3}" destId="{35F05C31-BA7A-41F1-A530-644C13B3F715}" srcOrd="0" destOrd="0" presId="urn:microsoft.com/office/officeart/2005/8/layout/orgChart1"/>
    <dgm:cxn modelId="{D355FA86-CE81-4D5D-9B5F-83B39CED3A01}" srcId="{6C9FB1E5-DDD6-4B01-971B-2A6AEBC703C7}" destId="{DD575469-6F35-43F9-B572-C28BECC34604}" srcOrd="0" destOrd="0" parTransId="{31AB3864-7CBD-40DB-AFDA-910BCD9C788C}" sibTransId="{D5F3F66E-6558-42C9-A3CE-3C26076AF32F}"/>
    <dgm:cxn modelId="{137BF66E-BDBE-48EF-83EA-94F04393ED19}" srcId="{EB6C1CF0-F3D7-44EF-92BF-6FDF464A127B}" destId="{930CEF3E-249C-406D-9963-3829877FB80B}" srcOrd="1" destOrd="0" parTransId="{3666CD7D-3D81-4624-8B76-A6B45A39D45A}" sibTransId="{DCB997B9-E450-40AC-929E-8AFA75846327}"/>
    <dgm:cxn modelId="{CBC2B97F-A5A1-482D-BBE8-815619C93408}" srcId="{6EB23BC8-1675-46BB-9460-9221FB1ABEA7}" destId="{6C9FB1E5-DDD6-4B01-971B-2A6AEBC703C7}" srcOrd="0" destOrd="0" parTransId="{1F014D97-8071-4FCC-94CB-091052BDE957}" sibTransId="{B88A33F7-BC43-4C13-930C-4DBDC468EA54}"/>
    <dgm:cxn modelId="{E0063936-1521-4CEC-BEF0-F343DBC352F1}" srcId="{6EB23BC8-1675-46BB-9460-9221FB1ABEA7}" destId="{EB6C1CF0-F3D7-44EF-92BF-6FDF464A127B}" srcOrd="1" destOrd="0" parTransId="{19499EE9-0DAB-4E00-894C-A4AD84F46F1C}" sibTransId="{48F62524-E77E-47BE-B73C-E57B28369CCE}"/>
    <dgm:cxn modelId="{6FEA8F33-1165-461A-B140-1D135B0507F2}" type="presOf" srcId="{17FDA76E-74F5-46A1-BA26-DDF4BC38A14D}" destId="{B52E0AC0-AB93-4E8D-B540-987DF380B869}" srcOrd="1" destOrd="0" presId="urn:microsoft.com/office/officeart/2005/8/layout/orgChart1"/>
    <dgm:cxn modelId="{005FAAF2-CF62-4EB9-B220-DC004BACFCB3}" type="presOf" srcId="{6EB23BC8-1675-46BB-9460-9221FB1ABEA7}" destId="{CA673CCC-B9DE-45B6-94AA-846F25B082C8}" srcOrd="0" destOrd="0" presId="urn:microsoft.com/office/officeart/2005/8/layout/orgChart1"/>
    <dgm:cxn modelId="{F83B695D-D567-4568-96E5-41726D8E5BBB}" type="presOf" srcId="{BB71125A-96FF-4FA5-9418-0EFEB349DBC7}" destId="{3C9A8ED5-0888-4F60-96B2-9749EC1FC2AB}" srcOrd="0" destOrd="0" presId="urn:microsoft.com/office/officeart/2005/8/layout/orgChart1"/>
    <dgm:cxn modelId="{A74DF556-EF74-4305-AF81-F7714E6C205F}" type="presOf" srcId="{9408A03D-2B91-4C04-AFD4-1CA79007FA36}" destId="{EDB7E874-3D71-4EAF-81F0-243A9B400B5F}" srcOrd="0" destOrd="0" presId="urn:microsoft.com/office/officeart/2005/8/layout/orgChart1"/>
    <dgm:cxn modelId="{900577E7-47C9-4CE9-9C7E-78EE6736312D}" type="presOf" srcId="{930CEF3E-249C-406D-9963-3829877FB80B}" destId="{13A54619-CD6D-49E9-A3B7-5E3221BD6558}" srcOrd="0" destOrd="0" presId="urn:microsoft.com/office/officeart/2005/8/layout/orgChart1"/>
    <dgm:cxn modelId="{92D06CE9-C30C-4E8F-9635-A969B10FAC87}" srcId="{072BE2BC-3C57-4C50-A4E7-66FB401468C9}" destId="{BB71125A-96FF-4FA5-9418-0EFEB349DBC7}" srcOrd="0" destOrd="0" parTransId="{C1CE9060-2329-4557-B38C-DA68355353CC}" sibTransId="{179DB511-279E-43D7-B832-3B7BE0072993}"/>
    <dgm:cxn modelId="{152F35BA-8E85-4C7B-9887-B315E34818EF}" type="presOf" srcId="{3666CD7D-3D81-4624-8B76-A6B45A39D45A}" destId="{64025913-987F-4B9E-BC40-CD535BB9F409}" srcOrd="0" destOrd="0" presId="urn:microsoft.com/office/officeart/2005/8/layout/orgChart1"/>
    <dgm:cxn modelId="{8DDBDAD2-CF1E-45B0-9BAD-1EB1E0F9AE12}" type="presOf" srcId="{BB71125A-96FF-4FA5-9418-0EFEB349DBC7}" destId="{95D86075-D147-4A91-A2EC-734AC9B040B3}" srcOrd="1" destOrd="0" presId="urn:microsoft.com/office/officeart/2005/8/layout/orgChart1"/>
    <dgm:cxn modelId="{1CA4EEAD-446B-4E52-9599-702573F3DEA8}" type="presOf" srcId="{EB6C1CF0-F3D7-44EF-92BF-6FDF464A127B}" destId="{BEEFAF04-88C6-4147-AC12-77859DF4C598}" srcOrd="0" destOrd="0" presId="urn:microsoft.com/office/officeart/2005/8/layout/orgChart1"/>
    <dgm:cxn modelId="{C93CEE9B-A30E-40EC-BBBD-2C43ABDA2AC0}" type="presOf" srcId="{65193D00-8368-48B7-92A7-3D5608E6C7D7}" destId="{63860319-6A33-4A85-84A2-2949B5C633B3}" srcOrd="0" destOrd="0" presId="urn:microsoft.com/office/officeart/2005/8/layout/orgChart1"/>
    <dgm:cxn modelId="{8447584A-C668-4194-B5E2-873687E28E93}" type="presOf" srcId="{072BE2BC-3C57-4C50-A4E7-66FB401468C9}" destId="{D2D035B6-4992-49EB-B128-F5E0E6577BED}" srcOrd="1" destOrd="0" presId="urn:microsoft.com/office/officeart/2005/8/layout/orgChart1"/>
    <dgm:cxn modelId="{3DC76CA3-8590-48F5-868E-91562CBE9084}" type="presOf" srcId="{930CEF3E-249C-406D-9963-3829877FB80B}" destId="{5FE0456C-1469-4240-840A-88626FE5D46A}" srcOrd="1" destOrd="0" presId="urn:microsoft.com/office/officeart/2005/8/layout/orgChart1"/>
    <dgm:cxn modelId="{C20828FC-B303-4FB0-B9C1-6B43C7259CD3}" type="presOf" srcId="{C1CE9060-2329-4557-B38C-DA68355353CC}" destId="{B52AB37D-E698-4BDB-8571-1DCAA19F5E82}" srcOrd="0" destOrd="0" presId="urn:microsoft.com/office/officeart/2005/8/layout/orgChart1"/>
    <dgm:cxn modelId="{73C74F7F-BFCF-46B8-9B6D-935595DF184E}" type="presOf" srcId="{BA954D22-E1C7-46C3-BC83-19A308817AF0}" destId="{8B994C86-086E-4F89-993D-9531896D6249}" srcOrd="0" destOrd="0" presId="urn:microsoft.com/office/officeart/2005/8/layout/orgChart1"/>
    <dgm:cxn modelId="{418E3FC5-031A-4A08-8B1E-02762D56EEF2}" srcId="{BA954D22-E1C7-46C3-BC83-19A308817AF0}" destId="{F2D61BB8-A1A4-446B-8053-E33EDB99DCB8}" srcOrd="0" destOrd="0" parTransId="{6F96DBE9-53CD-4F57-8D57-3239DBF70A80}" sibTransId="{B4E44944-1EB7-420B-82D8-180F7C84EE82}"/>
    <dgm:cxn modelId="{0FF1E4B9-F1FA-4CF6-A566-19509E776C0E}" type="presOf" srcId="{6C9FB1E5-DDD6-4B01-971B-2A6AEBC703C7}" destId="{604A57D3-CDFF-4483-9106-90A9D0F7A32B}" srcOrd="0" destOrd="0" presId="urn:microsoft.com/office/officeart/2005/8/layout/orgChart1"/>
    <dgm:cxn modelId="{4678DAFA-5417-40C1-BB78-00096D035F81}" srcId="{EB6C1CF0-F3D7-44EF-92BF-6FDF464A127B}" destId="{17FDA76E-74F5-46A1-BA26-DDF4BC38A14D}" srcOrd="0" destOrd="0" parTransId="{C7422482-DDF9-4443-B998-F7A79537AA13}" sibTransId="{519C6592-6601-4E67-9D64-E27FBE523E2A}"/>
    <dgm:cxn modelId="{28D67EB8-D7A3-4180-A7BD-069E21F1EA1C}" type="presOf" srcId="{6EB23BC8-1675-46BB-9460-9221FB1ABEA7}" destId="{716089D6-332A-4208-9F50-D5AFC9BAB81F}" srcOrd="1" destOrd="0" presId="urn:microsoft.com/office/officeart/2005/8/layout/orgChart1"/>
    <dgm:cxn modelId="{A624A98A-C1F7-40BA-838E-C0E5683C6800}" type="presOf" srcId="{C7422482-DDF9-4443-B998-F7A79537AA13}" destId="{383AAB5A-8340-4986-8EDE-66709456DD69}" srcOrd="0" destOrd="0" presId="urn:microsoft.com/office/officeart/2005/8/layout/orgChart1"/>
    <dgm:cxn modelId="{DC278BFD-DF8C-4F24-9854-B05EBDDE332D}" type="presOf" srcId="{5418AA44-51A9-4CC8-A322-F5F02CCC0B7D}" destId="{5587887B-7447-4C3C-AF4B-1F4A611DD70A}" srcOrd="1" destOrd="0" presId="urn:microsoft.com/office/officeart/2005/8/layout/orgChart1"/>
    <dgm:cxn modelId="{C19E9AB9-29DD-42C7-988C-8C9B75B90690}" srcId="{F2D61BB8-A1A4-446B-8053-E33EDB99DCB8}" destId="{BDA4FB9B-588A-4CD3-9889-60FFB75FC00A}" srcOrd="1" destOrd="0" parTransId="{9408A03D-2B91-4C04-AFD4-1CA79007FA36}" sibTransId="{117CE8DD-C172-47F7-927A-7A434A65DF89}"/>
    <dgm:cxn modelId="{63FEBBD4-D2C2-451C-8E34-273D3405839B}" type="presOf" srcId="{BDA4FB9B-588A-4CD3-9889-60FFB75FC00A}" destId="{1DFC03C8-0E35-40FA-998D-9C2648E9028D}" srcOrd="1" destOrd="0" presId="urn:microsoft.com/office/officeart/2005/8/layout/orgChart1"/>
    <dgm:cxn modelId="{7BA009F7-E9A9-4768-8CA3-8DCD6FF54078}" type="presOf" srcId="{31AB3864-7CBD-40DB-AFDA-910BCD9C788C}" destId="{1C5D7FBA-4272-4B13-824F-B2142572F79C}" srcOrd="0" destOrd="0" presId="urn:microsoft.com/office/officeart/2005/8/layout/orgChart1"/>
    <dgm:cxn modelId="{B29EFDAD-3C27-4836-8E82-A02EF6B0DDE2}" type="presOf" srcId="{19499EE9-0DAB-4E00-894C-A4AD84F46F1C}" destId="{08AB2F47-CB81-4AF4-8B8B-52C8489EFB41}" srcOrd="0" destOrd="0" presId="urn:microsoft.com/office/officeart/2005/8/layout/orgChart1"/>
    <dgm:cxn modelId="{9C122866-054D-4DAF-8A7D-61DEE1967690}" srcId="{F2D61BB8-A1A4-446B-8053-E33EDB99DCB8}" destId="{072BE2BC-3C57-4C50-A4E7-66FB401468C9}" srcOrd="0" destOrd="0" parTransId="{65193D00-8368-48B7-92A7-3D5608E6C7D7}" sibTransId="{EE5DB431-F720-472B-ACCD-B89B7236F2FB}"/>
    <dgm:cxn modelId="{06E7A6E3-FEE3-47E7-9BE6-35650333F5F5}" type="presOf" srcId="{F2D61BB8-A1A4-446B-8053-E33EDB99DCB8}" destId="{381B1077-9E92-4FA3-B2AD-913FA93A31B1}" srcOrd="1" destOrd="0" presId="urn:microsoft.com/office/officeart/2005/8/layout/orgChart1"/>
    <dgm:cxn modelId="{FEB93F4B-4D82-4619-8B96-263E9F54A0C9}" type="presOf" srcId="{F2D61BB8-A1A4-446B-8053-E33EDB99DCB8}" destId="{2B2785D3-C94A-47EB-BA00-CC415E549F9E}" srcOrd="0" destOrd="0" presId="urn:microsoft.com/office/officeart/2005/8/layout/orgChart1"/>
    <dgm:cxn modelId="{AB0A1C1D-5F0D-45C9-ADC2-ED388A105F16}" type="presOf" srcId="{1F014D97-8071-4FCC-94CB-091052BDE957}" destId="{084C74F8-6B5D-4355-AA53-091FE6CF375D}" srcOrd="0" destOrd="0" presId="urn:microsoft.com/office/officeart/2005/8/layout/orgChart1"/>
    <dgm:cxn modelId="{2327A630-7959-45F4-B4B5-04962F76773B}" type="presOf" srcId="{EF3945BB-031B-4A17-BF52-5951B3B315C7}" destId="{D8FC0EB8-077B-4924-A3C4-6A93C3B3C3D8}" srcOrd="0" destOrd="0" presId="urn:microsoft.com/office/officeart/2005/8/layout/orgChart1"/>
    <dgm:cxn modelId="{41A49D0D-4B8C-4042-985D-3E3482CCD24C}" type="presOf" srcId="{DD575469-6F35-43F9-B572-C28BECC34604}" destId="{0BC32C47-4113-4735-9C81-B8DDD395E713}" srcOrd="1" destOrd="0" presId="urn:microsoft.com/office/officeart/2005/8/layout/orgChart1"/>
    <dgm:cxn modelId="{A83F563D-2520-4C8F-B62E-F8DB778D4470}" type="presOf" srcId="{DD575469-6F35-43F9-B572-C28BECC34604}" destId="{69AE1DFA-5463-42AD-A808-68D9B657871A}" srcOrd="0" destOrd="0" presId="urn:microsoft.com/office/officeart/2005/8/layout/orgChart1"/>
    <dgm:cxn modelId="{A0192439-478D-4AB4-9F37-B16F36148FFF}" type="presOf" srcId="{17FDA76E-74F5-46A1-BA26-DDF4BC38A14D}" destId="{0CC18887-2919-4D09-8CD2-CE76B98BE90D}" srcOrd="0" destOrd="0" presId="urn:microsoft.com/office/officeart/2005/8/layout/orgChart1"/>
    <dgm:cxn modelId="{669FCC59-641D-4501-A07F-C796CA21B9E7}" type="presOf" srcId="{6C9FB1E5-DDD6-4B01-971B-2A6AEBC703C7}" destId="{3CCDF201-1C04-4814-AA23-3EA6C9590412}" srcOrd="1" destOrd="0" presId="urn:microsoft.com/office/officeart/2005/8/layout/orgChart1"/>
    <dgm:cxn modelId="{1F9FEB05-EC0B-4281-835D-8BDE9C198229}" srcId="{F2D61BB8-A1A4-446B-8053-E33EDB99DCB8}" destId="{6EB23BC8-1675-46BB-9460-9221FB1ABEA7}" srcOrd="2" destOrd="0" parTransId="{BFD6B57C-279E-4FA6-A533-6F2E22EFA2D3}" sibTransId="{0257AC2E-3FAC-4919-B090-1877A0FEBAFB}"/>
    <dgm:cxn modelId="{03E89806-72A3-4EF0-A5CE-80412D000B6C}" type="presOf" srcId="{072BE2BC-3C57-4C50-A4E7-66FB401468C9}" destId="{E83D305B-A85B-480A-B90A-7A48960C58A8}" srcOrd="0" destOrd="0" presId="urn:microsoft.com/office/officeart/2005/8/layout/orgChart1"/>
    <dgm:cxn modelId="{34D29875-B75B-405B-906C-18D4B1E4E13A}" type="presOf" srcId="{5418AA44-51A9-4CC8-A322-F5F02CCC0B7D}" destId="{EC318A1E-F87B-48CF-AE4C-1CCC5A174717}" srcOrd="0" destOrd="0" presId="urn:microsoft.com/office/officeart/2005/8/layout/orgChart1"/>
    <dgm:cxn modelId="{1A2BCFC3-1F1D-4FE3-B34D-68DEBCD68CED}" type="presOf" srcId="{BDA4FB9B-588A-4CD3-9889-60FFB75FC00A}" destId="{91BD0627-B3CD-4286-91FF-59632C3C4350}" srcOrd="0" destOrd="0" presId="urn:microsoft.com/office/officeart/2005/8/layout/orgChart1"/>
    <dgm:cxn modelId="{78FCF66E-0726-4C73-868D-50AB11DC102F}" type="presOf" srcId="{EB6C1CF0-F3D7-44EF-92BF-6FDF464A127B}" destId="{39C471AD-750C-4106-97BE-5E09196848A2}" srcOrd="1" destOrd="0" presId="urn:microsoft.com/office/officeart/2005/8/layout/orgChart1"/>
    <dgm:cxn modelId="{66167F26-C214-49AE-B11F-678D55870235}" type="presParOf" srcId="{8B994C86-086E-4F89-993D-9531896D6249}" destId="{C7A4A091-7382-45F8-9E1F-5FDBFF0C748B}" srcOrd="0" destOrd="0" presId="urn:microsoft.com/office/officeart/2005/8/layout/orgChart1"/>
    <dgm:cxn modelId="{506BF7A4-6D3A-4CA9-97D6-7905B753CE62}" type="presParOf" srcId="{C7A4A091-7382-45F8-9E1F-5FDBFF0C748B}" destId="{42DD7067-48E8-46E3-A58F-D7D5CB9BC024}" srcOrd="0" destOrd="0" presId="urn:microsoft.com/office/officeart/2005/8/layout/orgChart1"/>
    <dgm:cxn modelId="{50BA32C8-D8F9-49F3-B062-6F5877EA7361}" type="presParOf" srcId="{42DD7067-48E8-46E3-A58F-D7D5CB9BC024}" destId="{2B2785D3-C94A-47EB-BA00-CC415E549F9E}" srcOrd="0" destOrd="0" presId="urn:microsoft.com/office/officeart/2005/8/layout/orgChart1"/>
    <dgm:cxn modelId="{EFDE5FC8-7BA5-4B01-AE61-EF0E966083D1}" type="presParOf" srcId="{42DD7067-48E8-46E3-A58F-D7D5CB9BC024}" destId="{381B1077-9E92-4FA3-B2AD-913FA93A31B1}" srcOrd="1" destOrd="0" presId="urn:microsoft.com/office/officeart/2005/8/layout/orgChart1"/>
    <dgm:cxn modelId="{BA8B584F-CBEA-4068-B3BA-1975A11D0386}" type="presParOf" srcId="{C7A4A091-7382-45F8-9E1F-5FDBFF0C748B}" destId="{0E9F24F4-A814-4B4B-911D-E78769EBBCA6}" srcOrd="1" destOrd="0" presId="urn:microsoft.com/office/officeart/2005/8/layout/orgChart1"/>
    <dgm:cxn modelId="{D1CC13DE-CF84-434F-B13E-7A022C499B0B}" type="presParOf" srcId="{0E9F24F4-A814-4B4B-911D-E78769EBBCA6}" destId="{63860319-6A33-4A85-84A2-2949B5C633B3}" srcOrd="0" destOrd="0" presId="urn:microsoft.com/office/officeart/2005/8/layout/orgChart1"/>
    <dgm:cxn modelId="{E7896CC8-DEE0-4359-8C81-F2F14C6BB150}" type="presParOf" srcId="{0E9F24F4-A814-4B4B-911D-E78769EBBCA6}" destId="{6D2DDBA0-CA15-48F9-B573-53CA4022F1D8}" srcOrd="1" destOrd="0" presId="urn:microsoft.com/office/officeart/2005/8/layout/orgChart1"/>
    <dgm:cxn modelId="{F3DBC0AD-450B-44E1-87C0-5B75D6412C22}" type="presParOf" srcId="{6D2DDBA0-CA15-48F9-B573-53CA4022F1D8}" destId="{35C4453A-3FEE-4775-B088-0565DDA16BE6}" srcOrd="0" destOrd="0" presId="urn:microsoft.com/office/officeart/2005/8/layout/orgChart1"/>
    <dgm:cxn modelId="{ED676C58-68FA-4884-9C4D-929F3FA6FB25}" type="presParOf" srcId="{35C4453A-3FEE-4775-B088-0565DDA16BE6}" destId="{E83D305B-A85B-480A-B90A-7A48960C58A8}" srcOrd="0" destOrd="0" presId="urn:microsoft.com/office/officeart/2005/8/layout/orgChart1"/>
    <dgm:cxn modelId="{1C33BAD7-53F7-41DC-BC76-C68933359499}" type="presParOf" srcId="{35C4453A-3FEE-4775-B088-0565DDA16BE6}" destId="{D2D035B6-4992-49EB-B128-F5E0E6577BED}" srcOrd="1" destOrd="0" presId="urn:microsoft.com/office/officeart/2005/8/layout/orgChart1"/>
    <dgm:cxn modelId="{16196452-CF9C-47C6-8018-425DA147D52C}" type="presParOf" srcId="{6D2DDBA0-CA15-48F9-B573-53CA4022F1D8}" destId="{722C5D11-CEBC-49FA-BE1E-AEE9B9390BC6}" srcOrd="1" destOrd="0" presId="urn:microsoft.com/office/officeart/2005/8/layout/orgChart1"/>
    <dgm:cxn modelId="{0AE68456-C849-4EE0-8C0B-6794D053E9E1}" type="presParOf" srcId="{6D2DDBA0-CA15-48F9-B573-53CA4022F1D8}" destId="{136FA7C0-9861-42B6-AB63-65BE39C09A30}" srcOrd="2" destOrd="0" presId="urn:microsoft.com/office/officeart/2005/8/layout/orgChart1"/>
    <dgm:cxn modelId="{67DB0A82-2701-4997-8E7B-B81249A8B01F}" type="presParOf" srcId="{136FA7C0-9861-42B6-AB63-65BE39C09A30}" destId="{B52AB37D-E698-4BDB-8571-1DCAA19F5E82}" srcOrd="0" destOrd="0" presId="urn:microsoft.com/office/officeart/2005/8/layout/orgChart1"/>
    <dgm:cxn modelId="{5A147DF4-B4D7-4462-A3C0-0BAB3D30D4E6}" type="presParOf" srcId="{136FA7C0-9861-42B6-AB63-65BE39C09A30}" destId="{074F813A-EC79-4B48-8FC9-E58E438F92B2}" srcOrd="1" destOrd="0" presId="urn:microsoft.com/office/officeart/2005/8/layout/orgChart1"/>
    <dgm:cxn modelId="{8D59C462-F55D-4866-A16C-24C799AF77E8}" type="presParOf" srcId="{074F813A-EC79-4B48-8FC9-E58E438F92B2}" destId="{8174608D-65D7-4EA4-BDB2-F7ACE1B733B8}" srcOrd="0" destOrd="0" presId="urn:microsoft.com/office/officeart/2005/8/layout/orgChart1"/>
    <dgm:cxn modelId="{23B794F0-FB7F-47DB-B227-7653255945D8}" type="presParOf" srcId="{8174608D-65D7-4EA4-BDB2-F7ACE1B733B8}" destId="{3C9A8ED5-0888-4F60-96B2-9749EC1FC2AB}" srcOrd="0" destOrd="0" presId="urn:microsoft.com/office/officeart/2005/8/layout/orgChart1"/>
    <dgm:cxn modelId="{9606254A-CCE1-45E3-B911-C480A40413A3}" type="presParOf" srcId="{8174608D-65D7-4EA4-BDB2-F7ACE1B733B8}" destId="{95D86075-D147-4A91-A2EC-734AC9B040B3}" srcOrd="1" destOrd="0" presId="urn:microsoft.com/office/officeart/2005/8/layout/orgChart1"/>
    <dgm:cxn modelId="{EFEE18EC-5C9E-4C4E-894C-7988A1797F34}" type="presParOf" srcId="{074F813A-EC79-4B48-8FC9-E58E438F92B2}" destId="{84B76A48-5D95-45D5-916F-C09E60C09172}" srcOrd="1" destOrd="0" presId="urn:microsoft.com/office/officeart/2005/8/layout/orgChart1"/>
    <dgm:cxn modelId="{F10BEE14-1ED5-4064-8674-5686DC2BD613}" type="presParOf" srcId="{074F813A-EC79-4B48-8FC9-E58E438F92B2}" destId="{BB62D904-2C6E-4EC4-A27F-451B9B4FE4B3}" srcOrd="2" destOrd="0" presId="urn:microsoft.com/office/officeart/2005/8/layout/orgChart1"/>
    <dgm:cxn modelId="{E160B1A2-D162-4CB4-9C02-2601C6F853CF}" type="presParOf" srcId="{136FA7C0-9861-42B6-AB63-65BE39C09A30}" destId="{D8FC0EB8-077B-4924-A3C4-6A93C3B3C3D8}" srcOrd="2" destOrd="0" presId="urn:microsoft.com/office/officeart/2005/8/layout/orgChart1"/>
    <dgm:cxn modelId="{6CB79B3C-3A26-4DDC-AA96-E0DFCBB19C78}" type="presParOf" srcId="{136FA7C0-9861-42B6-AB63-65BE39C09A30}" destId="{85E21E7A-64F7-4E2D-95D4-9F27A98E4ED1}" srcOrd="3" destOrd="0" presId="urn:microsoft.com/office/officeart/2005/8/layout/orgChart1"/>
    <dgm:cxn modelId="{F0FBEC7D-2445-41B7-80FC-C049450ED2D6}" type="presParOf" srcId="{85E21E7A-64F7-4E2D-95D4-9F27A98E4ED1}" destId="{2CB96071-B3F6-4199-98B9-2ECEF53FFC45}" srcOrd="0" destOrd="0" presId="urn:microsoft.com/office/officeart/2005/8/layout/orgChart1"/>
    <dgm:cxn modelId="{02B4B6AC-0F87-4EB9-A3E0-7FB0444876AE}" type="presParOf" srcId="{2CB96071-B3F6-4199-98B9-2ECEF53FFC45}" destId="{EC318A1E-F87B-48CF-AE4C-1CCC5A174717}" srcOrd="0" destOrd="0" presId="urn:microsoft.com/office/officeart/2005/8/layout/orgChart1"/>
    <dgm:cxn modelId="{4AF87655-33BF-4DA2-AF70-52913E6EED0F}" type="presParOf" srcId="{2CB96071-B3F6-4199-98B9-2ECEF53FFC45}" destId="{5587887B-7447-4C3C-AF4B-1F4A611DD70A}" srcOrd="1" destOrd="0" presId="urn:microsoft.com/office/officeart/2005/8/layout/orgChart1"/>
    <dgm:cxn modelId="{C7364CC2-5F8B-4DA4-B688-A685F9047735}" type="presParOf" srcId="{85E21E7A-64F7-4E2D-95D4-9F27A98E4ED1}" destId="{9506E4A8-294D-460C-99E8-19C0FA1DBEB0}" srcOrd="1" destOrd="0" presId="urn:microsoft.com/office/officeart/2005/8/layout/orgChart1"/>
    <dgm:cxn modelId="{4736296A-F978-49A8-A08F-D47ACBD45D2F}" type="presParOf" srcId="{85E21E7A-64F7-4E2D-95D4-9F27A98E4ED1}" destId="{E6DDBFF9-9840-4D39-9BF0-E057197BFF5D}" srcOrd="2" destOrd="0" presId="urn:microsoft.com/office/officeart/2005/8/layout/orgChart1"/>
    <dgm:cxn modelId="{E03A9F27-44B9-483E-A695-2D028888AC9D}" type="presParOf" srcId="{0E9F24F4-A814-4B4B-911D-E78769EBBCA6}" destId="{EDB7E874-3D71-4EAF-81F0-243A9B400B5F}" srcOrd="2" destOrd="0" presId="urn:microsoft.com/office/officeart/2005/8/layout/orgChart1"/>
    <dgm:cxn modelId="{360FDFC8-9664-46DF-99A8-3D40B74D058D}" type="presParOf" srcId="{0E9F24F4-A814-4B4B-911D-E78769EBBCA6}" destId="{3FA05150-39D6-41BD-975D-E4D21CC888C2}" srcOrd="3" destOrd="0" presId="urn:microsoft.com/office/officeart/2005/8/layout/orgChart1"/>
    <dgm:cxn modelId="{9EC97AD8-87ED-4AD9-986F-48E0C8635F43}" type="presParOf" srcId="{3FA05150-39D6-41BD-975D-E4D21CC888C2}" destId="{BFBF30AD-8E2B-4D84-AB5A-C0C4C6C12503}" srcOrd="0" destOrd="0" presId="urn:microsoft.com/office/officeart/2005/8/layout/orgChart1"/>
    <dgm:cxn modelId="{82D5A345-083A-49C7-AA8D-588A4CA5051E}" type="presParOf" srcId="{BFBF30AD-8E2B-4D84-AB5A-C0C4C6C12503}" destId="{91BD0627-B3CD-4286-91FF-59632C3C4350}" srcOrd="0" destOrd="0" presId="urn:microsoft.com/office/officeart/2005/8/layout/orgChart1"/>
    <dgm:cxn modelId="{B5422C8A-9412-4CEF-9F36-09F3AF075613}" type="presParOf" srcId="{BFBF30AD-8E2B-4D84-AB5A-C0C4C6C12503}" destId="{1DFC03C8-0E35-40FA-998D-9C2648E9028D}" srcOrd="1" destOrd="0" presId="urn:microsoft.com/office/officeart/2005/8/layout/orgChart1"/>
    <dgm:cxn modelId="{A55AAE7F-214A-42AB-98EB-2EEAFF79AEDB}" type="presParOf" srcId="{3FA05150-39D6-41BD-975D-E4D21CC888C2}" destId="{1EBAED6B-145C-4A2A-B6FF-24734F5E5FF3}" srcOrd="1" destOrd="0" presId="urn:microsoft.com/office/officeart/2005/8/layout/orgChart1"/>
    <dgm:cxn modelId="{A65783FA-E31E-4599-A2BA-9369E60ABB97}" type="presParOf" srcId="{3FA05150-39D6-41BD-975D-E4D21CC888C2}" destId="{7E007DE6-2E5D-41E5-B950-34463BF54428}" srcOrd="2" destOrd="0" presId="urn:microsoft.com/office/officeart/2005/8/layout/orgChart1"/>
    <dgm:cxn modelId="{9F8BBB25-FAF1-416A-AC65-8AC057DD8F3C}" type="presParOf" srcId="{0E9F24F4-A814-4B4B-911D-E78769EBBCA6}" destId="{35F05C31-BA7A-41F1-A530-644C13B3F715}" srcOrd="4" destOrd="0" presId="urn:microsoft.com/office/officeart/2005/8/layout/orgChart1"/>
    <dgm:cxn modelId="{2C586927-33A5-49C7-A0F9-308C336E5475}" type="presParOf" srcId="{0E9F24F4-A814-4B4B-911D-E78769EBBCA6}" destId="{C8A6B7DA-A436-4BC7-ACF6-7334015E6C1F}" srcOrd="5" destOrd="0" presId="urn:microsoft.com/office/officeart/2005/8/layout/orgChart1"/>
    <dgm:cxn modelId="{1D157138-412C-4DAD-B148-29DB9D08D86D}" type="presParOf" srcId="{C8A6B7DA-A436-4BC7-ACF6-7334015E6C1F}" destId="{087551F9-FB68-49B4-88A8-8C83FA275207}" srcOrd="0" destOrd="0" presId="urn:microsoft.com/office/officeart/2005/8/layout/orgChart1"/>
    <dgm:cxn modelId="{8A503945-4B3B-4AA7-86F4-4D9531A7A0CC}" type="presParOf" srcId="{087551F9-FB68-49B4-88A8-8C83FA275207}" destId="{CA673CCC-B9DE-45B6-94AA-846F25B082C8}" srcOrd="0" destOrd="0" presId="urn:microsoft.com/office/officeart/2005/8/layout/orgChart1"/>
    <dgm:cxn modelId="{7CDC6192-F421-48EB-8CC3-04F47ED5AD83}" type="presParOf" srcId="{087551F9-FB68-49B4-88A8-8C83FA275207}" destId="{716089D6-332A-4208-9F50-D5AFC9BAB81F}" srcOrd="1" destOrd="0" presId="urn:microsoft.com/office/officeart/2005/8/layout/orgChart1"/>
    <dgm:cxn modelId="{BF155F15-943C-4A73-99C7-10EBA73BA6D9}" type="presParOf" srcId="{C8A6B7DA-A436-4BC7-ACF6-7334015E6C1F}" destId="{2C168341-8703-4057-B87F-545DBFBC3AD6}" srcOrd="1" destOrd="0" presId="urn:microsoft.com/office/officeart/2005/8/layout/orgChart1"/>
    <dgm:cxn modelId="{B9E3C5CB-4141-4B4D-A7B6-33F52B5E5C3D}" type="presParOf" srcId="{C8A6B7DA-A436-4BC7-ACF6-7334015E6C1F}" destId="{AC625488-0FC0-42BD-A270-67659742E453}" srcOrd="2" destOrd="0" presId="urn:microsoft.com/office/officeart/2005/8/layout/orgChart1"/>
    <dgm:cxn modelId="{21F04CDF-7DFC-44AC-B65D-57F951D8CAE0}" type="presParOf" srcId="{AC625488-0FC0-42BD-A270-67659742E453}" destId="{084C74F8-6B5D-4355-AA53-091FE6CF375D}" srcOrd="0" destOrd="0" presId="urn:microsoft.com/office/officeart/2005/8/layout/orgChart1"/>
    <dgm:cxn modelId="{4ECC0A97-92F3-44EC-BEF7-12F970E7D740}" type="presParOf" srcId="{AC625488-0FC0-42BD-A270-67659742E453}" destId="{7F7D24CB-5CB0-4E43-B38E-ECECBF882942}" srcOrd="1" destOrd="0" presId="urn:microsoft.com/office/officeart/2005/8/layout/orgChart1"/>
    <dgm:cxn modelId="{43621ECF-57A0-4D27-84CF-7CD0FDB990E8}" type="presParOf" srcId="{7F7D24CB-5CB0-4E43-B38E-ECECBF882942}" destId="{C723BF78-A7FD-42B7-AB65-CAA4B4FC4F50}" srcOrd="0" destOrd="0" presId="urn:microsoft.com/office/officeart/2005/8/layout/orgChart1"/>
    <dgm:cxn modelId="{47ABB754-FBCC-4E74-985C-5DF78701FE5F}" type="presParOf" srcId="{C723BF78-A7FD-42B7-AB65-CAA4B4FC4F50}" destId="{604A57D3-CDFF-4483-9106-90A9D0F7A32B}" srcOrd="0" destOrd="0" presId="urn:microsoft.com/office/officeart/2005/8/layout/orgChart1"/>
    <dgm:cxn modelId="{7B7B2604-5CB5-496C-A7DB-6488D32938D4}" type="presParOf" srcId="{C723BF78-A7FD-42B7-AB65-CAA4B4FC4F50}" destId="{3CCDF201-1C04-4814-AA23-3EA6C9590412}" srcOrd="1" destOrd="0" presId="urn:microsoft.com/office/officeart/2005/8/layout/orgChart1"/>
    <dgm:cxn modelId="{6E32402C-A756-4EDF-87F6-C80C2A343878}" type="presParOf" srcId="{7F7D24CB-5CB0-4E43-B38E-ECECBF882942}" destId="{E25542C0-BE28-47DC-8C57-723AC2981AF1}" srcOrd="1" destOrd="0" presId="urn:microsoft.com/office/officeart/2005/8/layout/orgChart1"/>
    <dgm:cxn modelId="{B870EBDF-B9F8-45C3-A61F-08DE40EA89C8}" type="presParOf" srcId="{7F7D24CB-5CB0-4E43-B38E-ECECBF882942}" destId="{F4AE70F0-6699-42B0-BAE7-B80A7D0DE5A8}" srcOrd="2" destOrd="0" presId="urn:microsoft.com/office/officeart/2005/8/layout/orgChart1"/>
    <dgm:cxn modelId="{258047CD-7E50-4450-845B-5473B37D8199}" type="presParOf" srcId="{F4AE70F0-6699-42B0-BAE7-B80A7D0DE5A8}" destId="{1C5D7FBA-4272-4B13-824F-B2142572F79C}" srcOrd="0" destOrd="0" presId="urn:microsoft.com/office/officeart/2005/8/layout/orgChart1"/>
    <dgm:cxn modelId="{8B2EFC4D-AC27-4635-92CF-D8D4DDBFF41A}" type="presParOf" srcId="{F4AE70F0-6699-42B0-BAE7-B80A7D0DE5A8}" destId="{F86B0335-7159-4908-8046-5A7AA38D6C00}" srcOrd="1" destOrd="0" presId="urn:microsoft.com/office/officeart/2005/8/layout/orgChart1"/>
    <dgm:cxn modelId="{879BF20B-278F-4B45-B126-5876AEA3868E}" type="presParOf" srcId="{F86B0335-7159-4908-8046-5A7AA38D6C00}" destId="{AF78BE38-2046-4F0A-BE6C-1DE4CEA5A9DC}" srcOrd="0" destOrd="0" presId="urn:microsoft.com/office/officeart/2005/8/layout/orgChart1"/>
    <dgm:cxn modelId="{69AFCCEF-C0CC-42C0-A7EC-65090031CDDB}" type="presParOf" srcId="{AF78BE38-2046-4F0A-BE6C-1DE4CEA5A9DC}" destId="{69AE1DFA-5463-42AD-A808-68D9B657871A}" srcOrd="0" destOrd="0" presId="urn:microsoft.com/office/officeart/2005/8/layout/orgChart1"/>
    <dgm:cxn modelId="{70D3076C-C725-42E1-909D-BD1C7C7072F0}" type="presParOf" srcId="{AF78BE38-2046-4F0A-BE6C-1DE4CEA5A9DC}" destId="{0BC32C47-4113-4735-9C81-B8DDD395E713}" srcOrd="1" destOrd="0" presId="urn:microsoft.com/office/officeart/2005/8/layout/orgChart1"/>
    <dgm:cxn modelId="{6A999881-5E3E-4720-837E-201B461466A3}" type="presParOf" srcId="{F86B0335-7159-4908-8046-5A7AA38D6C00}" destId="{F2456AD5-7B7C-4007-B946-14874609436A}" srcOrd="1" destOrd="0" presId="urn:microsoft.com/office/officeart/2005/8/layout/orgChart1"/>
    <dgm:cxn modelId="{1C3C7AA2-145C-4A42-8996-EA1F3AA0AF86}" type="presParOf" srcId="{F86B0335-7159-4908-8046-5A7AA38D6C00}" destId="{D649E5CF-C15B-4D0D-BFB4-8B3301F8B1C9}" srcOrd="2" destOrd="0" presId="urn:microsoft.com/office/officeart/2005/8/layout/orgChart1"/>
    <dgm:cxn modelId="{F66AB1BA-BF47-4E26-B48C-F8F920055551}" type="presParOf" srcId="{AC625488-0FC0-42BD-A270-67659742E453}" destId="{08AB2F47-CB81-4AF4-8B8B-52C8489EFB41}" srcOrd="2" destOrd="0" presId="urn:microsoft.com/office/officeart/2005/8/layout/orgChart1"/>
    <dgm:cxn modelId="{0D87D7EE-8842-41E3-B1A8-9677ECACD6B9}" type="presParOf" srcId="{AC625488-0FC0-42BD-A270-67659742E453}" destId="{851240CC-64FE-4A61-81C2-E78B3349C1D0}" srcOrd="3" destOrd="0" presId="urn:microsoft.com/office/officeart/2005/8/layout/orgChart1"/>
    <dgm:cxn modelId="{E1E11DCE-D31D-49B5-8090-10DCEAD5ADA4}" type="presParOf" srcId="{851240CC-64FE-4A61-81C2-E78B3349C1D0}" destId="{DF17E545-81A4-4955-B447-09834FB0CA78}" srcOrd="0" destOrd="0" presId="urn:microsoft.com/office/officeart/2005/8/layout/orgChart1"/>
    <dgm:cxn modelId="{A9FCA81F-5B9F-464D-BABE-0CABFC03C893}" type="presParOf" srcId="{DF17E545-81A4-4955-B447-09834FB0CA78}" destId="{BEEFAF04-88C6-4147-AC12-77859DF4C598}" srcOrd="0" destOrd="0" presId="urn:microsoft.com/office/officeart/2005/8/layout/orgChart1"/>
    <dgm:cxn modelId="{9CAAAEAA-5A22-4C86-A499-4BC8B0FD8FC3}" type="presParOf" srcId="{DF17E545-81A4-4955-B447-09834FB0CA78}" destId="{39C471AD-750C-4106-97BE-5E09196848A2}" srcOrd="1" destOrd="0" presId="urn:microsoft.com/office/officeart/2005/8/layout/orgChart1"/>
    <dgm:cxn modelId="{8F09DA33-91A3-41C5-B92B-1E23BF82CD98}" type="presParOf" srcId="{851240CC-64FE-4A61-81C2-E78B3349C1D0}" destId="{6D2AC7C0-59EA-4873-A6F0-D2418307FB33}" srcOrd="1" destOrd="0" presId="urn:microsoft.com/office/officeart/2005/8/layout/orgChart1"/>
    <dgm:cxn modelId="{54A31028-5AFC-468F-9A84-5ECA45A2AB21}" type="presParOf" srcId="{851240CC-64FE-4A61-81C2-E78B3349C1D0}" destId="{396DFAA1-F0D3-49CC-9FBB-F9E565AD57D7}" srcOrd="2" destOrd="0" presId="urn:microsoft.com/office/officeart/2005/8/layout/orgChart1"/>
    <dgm:cxn modelId="{A0ADF42F-5BC5-414D-B29A-AFBE0FF1B299}" type="presParOf" srcId="{396DFAA1-F0D3-49CC-9FBB-F9E565AD57D7}" destId="{383AAB5A-8340-4986-8EDE-66709456DD69}" srcOrd="0" destOrd="0" presId="urn:microsoft.com/office/officeart/2005/8/layout/orgChart1"/>
    <dgm:cxn modelId="{2CC6DF42-C3A4-43C1-AE44-3CBCDB8CB814}" type="presParOf" srcId="{396DFAA1-F0D3-49CC-9FBB-F9E565AD57D7}" destId="{C98E267A-56E2-4055-BC9A-D270C2D38F10}" srcOrd="1" destOrd="0" presId="urn:microsoft.com/office/officeart/2005/8/layout/orgChart1"/>
    <dgm:cxn modelId="{AE32C162-93FC-403F-A813-B5995931A4F4}" type="presParOf" srcId="{C98E267A-56E2-4055-BC9A-D270C2D38F10}" destId="{4D840C03-A882-451A-B94A-E2084DF5CFC5}" srcOrd="0" destOrd="0" presId="urn:microsoft.com/office/officeart/2005/8/layout/orgChart1"/>
    <dgm:cxn modelId="{4161F073-A720-4139-8994-6094C0F8C92C}" type="presParOf" srcId="{4D840C03-A882-451A-B94A-E2084DF5CFC5}" destId="{0CC18887-2919-4D09-8CD2-CE76B98BE90D}" srcOrd="0" destOrd="0" presId="urn:microsoft.com/office/officeart/2005/8/layout/orgChart1"/>
    <dgm:cxn modelId="{9784738E-1DBB-4691-9C3F-E3241DEAAE2F}" type="presParOf" srcId="{4D840C03-A882-451A-B94A-E2084DF5CFC5}" destId="{B52E0AC0-AB93-4E8D-B540-987DF380B869}" srcOrd="1" destOrd="0" presId="urn:microsoft.com/office/officeart/2005/8/layout/orgChart1"/>
    <dgm:cxn modelId="{FDBD9394-A2CF-454E-889E-9A2A580C93C0}" type="presParOf" srcId="{C98E267A-56E2-4055-BC9A-D270C2D38F10}" destId="{A6F8081B-9126-4460-9F2D-736338D93DFA}" srcOrd="1" destOrd="0" presId="urn:microsoft.com/office/officeart/2005/8/layout/orgChart1"/>
    <dgm:cxn modelId="{6337EE10-ACF1-4F6F-B601-1BF65ABD3A8F}" type="presParOf" srcId="{C98E267A-56E2-4055-BC9A-D270C2D38F10}" destId="{E7D114D3-F14C-408E-AB5E-E22E027DFB18}" srcOrd="2" destOrd="0" presId="urn:microsoft.com/office/officeart/2005/8/layout/orgChart1"/>
    <dgm:cxn modelId="{B47AC3F6-122D-4587-A4C3-7D94A094A664}" type="presParOf" srcId="{396DFAA1-F0D3-49CC-9FBB-F9E565AD57D7}" destId="{64025913-987F-4B9E-BC40-CD535BB9F409}" srcOrd="2" destOrd="0" presId="urn:microsoft.com/office/officeart/2005/8/layout/orgChart1"/>
    <dgm:cxn modelId="{AE768536-E0AA-4EEE-B20E-BDEE39454400}" type="presParOf" srcId="{396DFAA1-F0D3-49CC-9FBB-F9E565AD57D7}" destId="{93E3C910-6B02-4A83-9998-BFA286D00924}" srcOrd="3" destOrd="0" presId="urn:microsoft.com/office/officeart/2005/8/layout/orgChart1"/>
    <dgm:cxn modelId="{654A45CF-6BD9-4A07-97BA-E5B431182AB5}" type="presParOf" srcId="{93E3C910-6B02-4A83-9998-BFA286D00924}" destId="{9F42677C-8A07-410D-ADEB-ACE7701BCF16}" srcOrd="0" destOrd="0" presId="urn:microsoft.com/office/officeart/2005/8/layout/orgChart1"/>
    <dgm:cxn modelId="{BB7569F0-70BF-4FD9-968E-BF390F0209AD}" type="presParOf" srcId="{9F42677C-8A07-410D-ADEB-ACE7701BCF16}" destId="{13A54619-CD6D-49E9-A3B7-5E3221BD6558}" srcOrd="0" destOrd="0" presId="urn:microsoft.com/office/officeart/2005/8/layout/orgChart1"/>
    <dgm:cxn modelId="{8C469660-950B-455D-8A70-8E277006DB70}" type="presParOf" srcId="{9F42677C-8A07-410D-ADEB-ACE7701BCF16}" destId="{5FE0456C-1469-4240-840A-88626FE5D46A}" srcOrd="1" destOrd="0" presId="urn:microsoft.com/office/officeart/2005/8/layout/orgChart1"/>
    <dgm:cxn modelId="{B4AAAEE4-DE1F-4F9D-BA89-2B0F3BEAF9EC}" type="presParOf" srcId="{93E3C910-6B02-4A83-9998-BFA286D00924}" destId="{DD9B8DB7-82D3-4E1F-8721-96295D8D8B11}" srcOrd="1" destOrd="0" presId="urn:microsoft.com/office/officeart/2005/8/layout/orgChart1"/>
    <dgm:cxn modelId="{4B8D602D-0A30-4638-BC36-7C063F974006}" type="presParOf" srcId="{93E3C910-6B02-4A83-9998-BFA286D00924}" destId="{8735BCDB-C2BF-4C87-9319-87654E2D6CA1}" srcOrd="2" destOrd="0" presId="urn:microsoft.com/office/officeart/2005/8/layout/orgChart1"/>
    <dgm:cxn modelId="{0C3F1F80-25D2-4533-B0AA-7025F471D6F7}" type="presParOf" srcId="{C7A4A091-7382-45F8-9E1F-5FDBFF0C748B}" destId="{143BB9A7-4BC4-4A3E-99BF-A88ED747B072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1C05ED-E283-4D43-B38C-43AE554A6AE4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0AFCFF-9FC1-4BFF-A5AC-13B52FEB4D0C}">
      <dgm:prSet phldrT="[Текст]"/>
      <dgm:spPr/>
      <dgm:t>
        <a:bodyPr/>
        <a:lstStyle/>
        <a:p>
          <a:r>
            <a:rPr lang="ru-RU" dirty="0" smtClean="0"/>
            <a:t>Страница</a:t>
          </a:r>
          <a:endParaRPr lang="ru-RU" dirty="0"/>
        </a:p>
      </dgm:t>
    </dgm:pt>
    <dgm:pt modelId="{FFAB7ED3-0021-43B0-AAA8-78C1DF4903D4}" type="parTrans" cxnId="{6B0B6CF5-185C-47ED-B4B9-EC69DAC2E71C}">
      <dgm:prSet/>
      <dgm:spPr/>
      <dgm:t>
        <a:bodyPr/>
        <a:lstStyle/>
        <a:p>
          <a:endParaRPr lang="ru-RU"/>
        </a:p>
      </dgm:t>
    </dgm:pt>
    <dgm:pt modelId="{764E8749-815D-4896-8BA1-FB20CD5A4E81}" type="sibTrans" cxnId="{6B0B6CF5-185C-47ED-B4B9-EC69DAC2E71C}">
      <dgm:prSet/>
      <dgm:spPr/>
      <dgm:t>
        <a:bodyPr/>
        <a:lstStyle/>
        <a:p>
          <a:endParaRPr lang="ru-RU"/>
        </a:p>
      </dgm:t>
    </dgm:pt>
    <dgm:pt modelId="{84C5BC78-62B7-42FD-BE02-AB2B216DD974}">
      <dgm:prSet phldrT="[Текст]"/>
      <dgm:spPr/>
      <dgm:t>
        <a:bodyPr/>
        <a:lstStyle/>
        <a:p>
          <a:r>
            <a:rPr lang="ru-RU" dirty="0" smtClean="0"/>
            <a:t>Страница</a:t>
          </a:r>
          <a:endParaRPr lang="ru-RU" dirty="0"/>
        </a:p>
      </dgm:t>
    </dgm:pt>
    <dgm:pt modelId="{9D9FA20F-E06E-40ED-A736-642752CC17D7}" type="parTrans" cxnId="{D7381987-2FD5-42A0-991E-B02084257D97}">
      <dgm:prSet/>
      <dgm:spPr/>
      <dgm:t>
        <a:bodyPr/>
        <a:lstStyle/>
        <a:p>
          <a:endParaRPr lang="ru-RU"/>
        </a:p>
      </dgm:t>
    </dgm:pt>
    <dgm:pt modelId="{046C4D9C-4B21-45CC-A171-4708C38811EF}" type="sibTrans" cxnId="{D7381987-2FD5-42A0-991E-B02084257D97}">
      <dgm:prSet/>
      <dgm:spPr/>
      <dgm:t>
        <a:bodyPr/>
        <a:lstStyle/>
        <a:p>
          <a:endParaRPr lang="ru-RU"/>
        </a:p>
      </dgm:t>
    </dgm:pt>
    <dgm:pt modelId="{648F19B6-129B-461A-84F2-7F21EDC4ADA6}">
      <dgm:prSet phldrT="[Текст]"/>
      <dgm:spPr/>
      <dgm:t>
        <a:bodyPr/>
        <a:lstStyle/>
        <a:p>
          <a:r>
            <a:rPr lang="ru-RU" dirty="0" smtClean="0"/>
            <a:t>Страница</a:t>
          </a:r>
          <a:endParaRPr lang="ru-RU" dirty="0"/>
        </a:p>
      </dgm:t>
    </dgm:pt>
    <dgm:pt modelId="{F7B76437-57A6-4C0E-A83C-8C119148B56A}" type="parTrans" cxnId="{31773E42-2502-4B5A-A747-91931B2762F5}">
      <dgm:prSet/>
      <dgm:spPr/>
      <dgm:t>
        <a:bodyPr/>
        <a:lstStyle/>
        <a:p>
          <a:endParaRPr lang="ru-RU"/>
        </a:p>
      </dgm:t>
    </dgm:pt>
    <dgm:pt modelId="{88E91E69-C2A7-498B-BDB0-6ED13912C2C2}" type="sibTrans" cxnId="{31773E42-2502-4B5A-A747-91931B2762F5}">
      <dgm:prSet/>
      <dgm:spPr/>
      <dgm:t>
        <a:bodyPr/>
        <a:lstStyle/>
        <a:p>
          <a:endParaRPr lang="ru-RU"/>
        </a:p>
      </dgm:t>
    </dgm:pt>
    <dgm:pt modelId="{2A59163F-5466-454F-B10B-99796D4A37A8}">
      <dgm:prSet phldrT="[Текст]"/>
      <dgm:spPr/>
      <dgm:t>
        <a:bodyPr/>
        <a:lstStyle/>
        <a:p>
          <a:r>
            <a:rPr lang="ru-RU" dirty="0" smtClean="0"/>
            <a:t>Страница</a:t>
          </a:r>
          <a:endParaRPr lang="ru-RU" dirty="0"/>
        </a:p>
      </dgm:t>
    </dgm:pt>
    <dgm:pt modelId="{2CBD1258-52F4-4514-BAFC-F732D8231DFB}" type="parTrans" cxnId="{37B425A5-D062-4EED-8FB5-A25066309BCA}">
      <dgm:prSet/>
      <dgm:spPr/>
      <dgm:t>
        <a:bodyPr/>
        <a:lstStyle/>
        <a:p>
          <a:endParaRPr lang="ru-RU"/>
        </a:p>
      </dgm:t>
    </dgm:pt>
    <dgm:pt modelId="{232AAE75-51AA-4FBA-8F6B-BD4B8EEFACFF}" type="sibTrans" cxnId="{37B425A5-D062-4EED-8FB5-A25066309BCA}">
      <dgm:prSet/>
      <dgm:spPr/>
      <dgm:t>
        <a:bodyPr/>
        <a:lstStyle/>
        <a:p>
          <a:endParaRPr lang="ru-RU"/>
        </a:p>
      </dgm:t>
    </dgm:pt>
    <dgm:pt modelId="{34D1CB7A-C363-4D60-8844-34E6C9FFB759}">
      <dgm:prSet phldrT="[Текст]"/>
      <dgm:spPr/>
      <dgm:t>
        <a:bodyPr/>
        <a:lstStyle/>
        <a:p>
          <a:r>
            <a:rPr lang="ru-RU" dirty="0" smtClean="0"/>
            <a:t>Страница</a:t>
          </a:r>
          <a:endParaRPr lang="ru-RU" dirty="0"/>
        </a:p>
      </dgm:t>
    </dgm:pt>
    <dgm:pt modelId="{149F1C21-734F-4017-9BFF-EEE5C8EF0372}" type="parTrans" cxnId="{25ED717B-7C6F-4CE2-A5E3-5DF5A7E9858A}">
      <dgm:prSet/>
      <dgm:spPr/>
      <dgm:t>
        <a:bodyPr/>
        <a:lstStyle/>
        <a:p>
          <a:endParaRPr lang="ru-RU"/>
        </a:p>
      </dgm:t>
    </dgm:pt>
    <dgm:pt modelId="{8B385C0E-00E9-4132-B9DA-8F9AA34A4A1B}" type="sibTrans" cxnId="{25ED717B-7C6F-4CE2-A5E3-5DF5A7E9858A}">
      <dgm:prSet/>
      <dgm:spPr/>
      <dgm:t>
        <a:bodyPr/>
        <a:lstStyle/>
        <a:p>
          <a:endParaRPr lang="ru-RU"/>
        </a:p>
      </dgm:t>
    </dgm:pt>
    <dgm:pt modelId="{54D092D7-BE14-44AD-9FFA-14E1A1A8DB8F}">
      <dgm:prSet phldrT="[Текст]"/>
      <dgm:spPr/>
      <dgm:t>
        <a:bodyPr/>
        <a:lstStyle/>
        <a:p>
          <a:r>
            <a:rPr lang="ru-RU" dirty="0" smtClean="0"/>
            <a:t>Страница</a:t>
          </a:r>
          <a:endParaRPr lang="ru-RU" dirty="0"/>
        </a:p>
      </dgm:t>
    </dgm:pt>
    <dgm:pt modelId="{F396137F-A056-42BB-8807-2365F5731380}" type="parTrans" cxnId="{E94DAF82-B03E-4877-BFF5-D6F644F16869}">
      <dgm:prSet/>
      <dgm:spPr/>
      <dgm:t>
        <a:bodyPr/>
        <a:lstStyle/>
        <a:p>
          <a:endParaRPr lang="ru-RU"/>
        </a:p>
      </dgm:t>
    </dgm:pt>
    <dgm:pt modelId="{FE1B78B8-67A8-443A-B47A-AA3A6B254575}" type="sibTrans" cxnId="{E94DAF82-B03E-4877-BFF5-D6F644F16869}">
      <dgm:prSet/>
      <dgm:spPr/>
      <dgm:t>
        <a:bodyPr/>
        <a:lstStyle/>
        <a:p>
          <a:endParaRPr lang="ru-RU"/>
        </a:p>
      </dgm:t>
    </dgm:pt>
    <dgm:pt modelId="{ABE55C34-5D62-42CB-99DC-FE3D5B807C93}">
      <dgm:prSet phldrT="[Текст]"/>
      <dgm:spPr/>
      <dgm:t>
        <a:bodyPr/>
        <a:lstStyle/>
        <a:p>
          <a:r>
            <a:rPr lang="ru-RU" dirty="0" smtClean="0"/>
            <a:t>Страница</a:t>
          </a:r>
          <a:endParaRPr lang="ru-RU" dirty="0"/>
        </a:p>
      </dgm:t>
    </dgm:pt>
    <dgm:pt modelId="{37F6DAA3-C080-4072-8E71-12264B1F98C6}" type="parTrans" cxnId="{20A4CAF9-3FCB-4A9D-9564-639BCB8EEF46}">
      <dgm:prSet/>
      <dgm:spPr/>
      <dgm:t>
        <a:bodyPr/>
        <a:lstStyle/>
        <a:p>
          <a:endParaRPr lang="ru-RU"/>
        </a:p>
      </dgm:t>
    </dgm:pt>
    <dgm:pt modelId="{5A16D440-42EC-49FD-8F11-EDE4FAB6680C}" type="sibTrans" cxnId="{20A4CAF9-3FCB-4A9D-9564-639BCB8EEF46}">
      <dgm:prSet/>
      <dgm:spPr/>
      <dgm:t>
        <a:bodyPr/>
        <a:lstStyle/>
        <a:p>
          <a:endParaRPr lang="ru-RU"/>
        </a:p>
      </dgm:t>
    </dgm:pt>
    <dgm:pt modelId="{0321DD67-DF62-42C4-8CED-528521B40884}">
      <dgm:prSet phldrT="[Текст]"/>
      <dgm:spPr/>
      <dgm:t>
        <a:bodyPr/>
        <a:lstStyle/>
        <a:p>
          <a:r>
            <a:rPr lang="ru-RU" dirty="0" smtClean="0"/>
            <a:t>Страница</a:t>
          </a:r>
          <a:endParaRPr lang="ru-RU" dirty="0"/>
        </a:p>
      </dgm:t>
    </dgm:pt>
    <dgm:pt modelId="{14FC9EFE-E1BB-49F1-A332-16111A1AFE08}" type="parTrans" cxnId="{7A6D2800-6137-491A-A476-639959B0AF29}">
      <dgm:prSet/>
      <dgm:spPr/>
      <dgm:t>
        <a:bodyPr/>
        <a:lstStyle/>
        <a:p>
          <a:endParaRPr lang="ru-RU"/>
        </a:p>
      </dgm:t>
    </dgm:pt>
    <dgm:pt modelId="{657F3654-7D64-41FA-8DA3-FFC7CF5F08A7}" type="sibTrans" cxnId="{7A6D2800-6137-491A-A476-639959B0AF29}">
      <dgm:prSet/>
      <dgm:spPr/>
      <dgm:t>
        <a:bodyPr/>
        <a:lstStyle/>
        <a:p>
          <a:endParaRPr lang="ru-RU"/>
        </a:p>
      </dgm:t>
    </dgm:pt>
    <dgm:pt modelId="{BDA4E347-3199-4200-9E61-466B0F83ECBD}">
      <dgm:prSet phldrT="[Текст]"/>
      <dgm:spPr/>
      <dgm:t>
        <a:bodyPr/>
        <a:lstStyle/>
        <a:p>
          <a:r>
            <a:rPr lang="ru-RU" dirty="0" smtClean="0"/>
            <a:t>Страница</a:t>
          </a:r>
          <a:endParaRPr lang="ru-RU" dirty="0"/>
        </a:p>
      </dgm:t>
    </dgm:pt>
    <dgm:pt modelId="{65DA60CF-FF63-4612-B7F0-A3DBCEBC7D43}" type="parTrans" cxnId="{0027A500-3A96-467C-9FF8-FA3710C0094E}">
      <dgm:prSet/>
      <dgm:spPr/>
      <dgm:t>
        <a:bodyPr/>
        <a:lstStyle/>
        <a:p>
          <a:endParaRPr lang="ru-RU"/>
        </a:p>
      </dgm:t>
    </dgm:pt>
    <dgm:pt modelId="{2A672F36-5B4D-4D97-BA57-CF121FE45131}" type="sibTrans" cxnId="{0027A500-3A96-467C-9FF8-FA3710C0094E}">
      <dgm:prSet/>
      <dgm:spPr/>
      <dgm:t>
        <a:bodyPr/>
        <a:lstStyle/>
        <a:p>
          <a:endParaRPr lang="ru-RU"/>
        </a:p>
      </dgm:t>
    </dgm:pt>
    <dgm:pt modelId="{FD9BFA2D-82B5-4508-B911-BC04551381DC}" type="pres">
      <dgm:prSet presAssocID="{321C05ED-E283-4D43-B38C-43AE554A6AE4}" presName="Name0" presStyleCnt="0">
        <dgm:presLayoutVars>
          <dgm:dir/>
          <dgm:resizeHandles/>
        </dgm:presLayoutVars>
      </dgm:prSet>
      <dgm:spPr/>
    </dgm:pt>
    <dgm:pt modelId="{53E64B2E-B9B5-49DF-BC68-D9DE58CB59C9}" type="pres">
      <dgm:prSet presAssocID="{920AFCFF-9FC1-4BFF-A5AC-13B52FEB4D0C}" presName="compNode" presStyleCnt="0"/>
      <dgm:spPr/>
    </dgm:pt>
    <dgm:pt modelId="{334C088E-5CC9-4017-A863-253C4CB3EF2D}" type="pres">
      <dgm:prSet presAssocID="{920AFCFF-9FC1-4BFF-A5AC-13B52FEB4D0C}" presName="dummyConnPt" presStyleCnt="0"/>
      <dgm:spPr/>
    </dgm:pt>
    <dgm:pt modelId="{96FCF1B6-E5FF-4438-A843-128F44518CE0}" type="pres">
      <dgm:prSet presAssocID="{920AFCFF-9FC1-4BFF-A5AC-13B52FEB4D0C}" presName="node" presStyleLbl="node1" presStyleIdx="0" presStyleCnt="9">
        <dgm:presLayoutVars>
          <dgm:bulletEnabled val="1"/>
        </dgm:presLayoutVars>
      </dgm:prSet>
      <dgm:spPr/>
    </dgm:pt>
    <dgm:pt modelId="{83E9D856-99D8-4BA7-A977-16341E577625}" type="pres">
      <dgm:prSet presAssocID="{764E8749-815D-4896-8BA1-FB20CD5A4E81}" presName="sibTrans" presStyleLbl="bgSibTrans2D1" presStyleIdx="0" presStyleCnt="8"/>
      <dgm:spPr/>
    </dgm:pt>
    <dgm:pt modelId="{2F32FF33-71AE-471F-AEDD-120B641CEFE3}" type="pres">
      <dgm:prSet presAssocID="{84C5BC78-62B7-42FD-BE02-AB2B216DD974}" presName="compNode" presStyleCnt="0"/>
      <dgm:spPr/>
    </dgm:pt>
    <dgm:pt modelId="{12F3D574-D564-4BF9-899C-691F6CC64D03}" type="pres">
      <dgm:prSet presAssocID="{84C5BC78-62B7-42FD-BE02-AB2B216DD974}" presName="dummyConnPt" presStyleCnt="0"/>
      <dgm:spPr/>
    </dgm:pt>
    <dgm:pt modelId="{3A1DA388-8B9D-4F96-8E7F-D9A457A64773}" type="pres">
      <dgm:prSet presAssocID="{84C5BC78-62B7-42FD-BE02-AB2B216DD974}" presName="node" presStyleLbl="node1" presStyleIdx="1" presStyleCnt="9">
        <dgm:presLayoutVars>
          <dgm:bulletEnabled val="1"/>
        </dgm:presLayoutVars>
      </dgm:prSet>
      <dgm:spPr/>
    </dgm:pt>
    <dgm:pt modelId="{C927245C-ADF1-4845-85A4-30DD50D3EC5D}" type="pres">
      <dgm:prSet presAssocID="{046C4D9C-4B21-45CC-A171-4708C38811EF}" presName="sibTrans" presStyleLbl="bgSibTrans2D1" presStyleIdx="1" presStyleCnt="8"/>
      <dgm:spPr/>
    </dgm:pt>
    <dgm:pt modelId="{E11ACD38-0121-4061-B137-19096D56E632}" type="pres">
      <dgm:prSet presAssocID="{648F19B6-129B-461A-84F2-7F21EDC4ADA6}" presName="compNode" presStyleCnt="0"/>
      <dgm:spPr/>
    </dgm:pt>
    <dgm:pt modelId="{F8F5448C-1805-41B0-8DD6-A2A30C208D17}" type="pres">
      <dgm:prSet presAssocID="{648F19B6-129B-461A-84F2-7F21EDC4ADA6}" presName="dummyConnPt" presStyleCnt="0"/>
      <dgm:spPr/>
    </dgm:pt>
    <dgm:pt modelId="{FEE6BA08-1E74-4162-BD60-EC354D3CB1DD}" type="pres">
      <dgm:prSet presAssocID="{648F19B6-129B-461A-84F2-7F21EDC4ADA6}" presName="node" presStyleLbl="node1" presStyleIdx="2" presStyleCnt="9">
        <dgm:presLayoutVars>
          <dgm:bulletEnabled val="1"/>
        </dgm:presLayoutVars>
      </dgm:prSet>
      <dgm:spPr/>
    </dgm:pt>
    <dgm:pt modelId="{A2AC1C8D-73F1-44C9-9B89-A793BA106F65}" type="pres">
      <dgm:prSet presAssocID="{88E91E69-C2A7-498B-BDB0-6ED13912C2C2}" presName="sibTrans" presStyleLbl="bgSibTrans2D1" presStyleIdx="2" presStyleCnt="8"/>
      <dgm:spPr/>
    </dgm:pt>
    <dgm:pt modelId="{BD863CC7-0BFE-410F-90D4-E48C91D97BDC}" type="pres">
      <dgm:prSet presAssocID="{2A59163F-5466-454F-B10B-99796D4A37A8}" presName="compNode" presStyleCnt="0"/>
      <dgm:spPr/>
    </dgm:pt>
    <dgm:pt modelId="{03A6FF4B-05E2-4436-A0DF-7041E134505E}" type="pres">
      <dgm:prSet presAssocID="{2A59163F-5466-454F-B10B-99796D4A37A8}" presName="dummyConnPt" presStyleCnt="0"/>
      <dgm:spPr/>
    </dgm:pt>
    <dgm:pt modelId="{34995EC2-4429-4D03-A7B5-B4C4139A5F46}" type="pres">
      <dgm:prSet presAssocID="{2A59163F-5466-454F-B10B-99796D4A37A8}" presName="node" presStyleLbl="node1" presStyleIdx="3" presStyleCnt="9">
        <dgm:presLayoutVars>
          <dgm:bulletEnabled val="1"/>
        </dgm:presLayoutVars>
      </dgm:prSet>
      <dgm:spPr/>
    </dgm:pt>
    <dgm:pt modelId="{BE50A8A0-CC2A-4236-AC5E-B250B66528F0}" type="pres">
      <dgm:prSet presAssocID="{232AAE75-51AA-4FBA-8F6B-BD4B8EEFACFF}" presName="sibTrans" presStyleLbl="bgSibTrans2D1" presStyleIdx="3" presStyleCnt="8"/>
      <dgm:spPr/>
    </dgm:pt>
    <dgm:pt modelId="{A8CA1C08-F263-45BA-BE6C-971B7AFBC105}" type="pres">
      <dgm:prSet presAssocID="{34D1CB7A-C363-4D60-8844-34E6C9FFB759}" presName="compNode" presStyleCnt="0"/>
      <dgm:spPr/>
    </dgm:pt>
    <dgm:pt modelId="{298EA5FD-BE21-4E6F-8E1F-943C6977BE7F}" type="pres">
      <dgm:prSet presAssocID="{34D1CB7A-C363-4D60-8844-34E6C9FFB759}" presName="dummyConnPt" presStyleCnt="0"/>
      <dgm:spPr/>
    </dgm:pt>
    <dgm:pt modelId="{0D3BD200-8F66-4263-BBD8-EDD934089105}" type="pres">
      <dgm:prSet presAssocID="{34D1CB7A-C363-4D60-8844-34E6C9FFB759}" presName="node" presStyleLbl="node1" presStyleIdx="4" presStyleCnt="9">
        <dgm:presLayoutVars>
          <dgm:bulletEnabled val="1"/>
        </dgm:presLayoutVars>
      </dgm:prSet>
      <dgm:spPr/>
    </dgm:pt>
    <dgm:pt modelId="{17E26DBA-0EF0-4DA3-8347-BB6238F7C4C2}" type="pres">
      <dgm:prSet presAssocID="{8B385C0E-00E9-4132-B9DA-8F9AA34A4A1B}" presName="sibTrans" presStyleLbl="bgSibTrans2D1" presStyleIdx="4" presStyleCnt="8"/>
      <dgm:spPr/>
    </dgm:pt>
    <dgm:pt modelId="{F4F0EC4B-C421-4626-965F-E1981D1DA8EE}" type="pres">
      <dgm:prSet presAssocID="{54D092D7-BE14-44AD-9FFA-14E1A1A8DB8F}" presName="compNode" presStyleCnt="0"/>
      <dgm:spPr/>
    </dgm:pt>
    <dgm:pt modelId="{60DBD2F4-901D-44CB-A32B-56E309712CE1}" type="pres">
      <dgm:prSet presAssocID="{54D092D7-BE14-44AD-9FFA-14E1A1A8DB8F}" presName="dummyConnPt" presStyleCnt="0"/>
      <dgm:spPr/>
    </dgm:pt>
    <dgm:pt modelId="{B3E7BACE-5B48-4D4E-8AB4-C83F11D13071}" type="pres">
      <dgm:prSet presAssocID="{54D092D7-BE14-44AD-9FFA-14E1A1A8DB8F}" presName="node" presStyleLbl="node1" presStyleIdx="5" presStyleCnt="9">
        <dgm:presLayoutVars>
          <dgm:bulletEnabled val="1"/>
        </dgm:presLayoutVars>
      </dgm:prSet>
      <dgm:spPr/>
    </dgm:pt>
    <dgm:pt modelId="{E4936557-B8E9-4845-85C3-F2405D1D9352}" type="pres">
      <dgm:prSet presAssocID="{FE1B78B8-67A8-443A-B47A-AA3A6B254575}" presName="sibTrans" presStyleLbl="bgSibTrans2D1" presStyleIdx="5" presStyleCnt="8"/>
      <dgm:spPr/>
    </dgm:pt>
    <dgm:pt modelId="{5F88C577-AA9B-476B-A8AF-B4B7B1FAA60E}" type="pres">
      <dgm:prSet presAssocID="{ABE55C34-5D62-42CB-99DC-FE3D5B807C93}" presName="compNode" presStyleCnt="0"/>
      <dgm:spPr/>
    </dgm:pt>
    <dgm:pt modelId="{4C5CAA61-13CC-4543-BAD0-AA1981FA632F}" type="pres">
      <dgm:prSet presAssocID="{ABE55C34-5D62-42CB-99DC-FE3D5B807C93}" presName="dummyConnPt" presStyleCnt="0"/>
      <dgm:spPr/>
    </dgm:pt>
    <dgm:pt modelId="{7A50DF5C-4A8C-4A71-A455-88A825C635CF}" type="pres">
      <dgm:prSet presAssocID="{ABE55C34-5D62-42CB-99DC-FE3D5B807C93}" presName="node" presStyleLbl="node1" presStyleIdx="6" presStyleCnt="9">
        <dgm:presLayoutVars>
          <dgm:bulletEnabled val="1"/>
        </dgm:presLayoutVars>
      </dgm:prSet>
      <dgm:spPr/>
    </dgm:pt>
    <dgm:pt modelId="{4B4474C2-0EAD-4D0A-A9D0-1ECB6FEA85AC}" type="pres">
      <dgm:prSet presAssocID="{5A16D440-42EC-49FD-8F11-EDE4FAB6680C}" presName="sibTrans" presStyleLbl="bgSibTrans2D1" presStyleIdx="6" presStyleCnt="8"/>
      <dgm:spPr/>
    </dgm:pt>
    <dgm:pt modelId="{864306CF-8B5C-48C2-8E53-F26501B99180}" type="pres">
      <dgm:prSet presAssocID="{0321DD67-DF62-42C4-8CED-528521B40884}" presName="compNode" presStyleCnt="0"/>
      <dgm:spPr/>
    </dgm:pt>
    <dgm:pt modelId="{8ADEC47D-6C5E-4859-BF83-6422436343E6}" type="pres">
      <dgm:prSet presAssocID="{0321DD67-DF62-42C4-8CED-528521B40884}" presName="dummyConnPt" presStyleCnt="0"/>
      <dgm:spPr/>
    </dgm:pt>
    <dgm:pt modelId="{087D5A50-A8DB-4C76-92D8-8983A7602432}" type="pres">
      <dgm:prSet presAssocID="{0321DD67-DF62-42C4-8CED-528521B40884}" presName="node" presStyleLbl="node1" presStyleIdx="7" presStyleCnt="9">
        <dgm:presLayoutVars>
          <dgm:bulletEnabled val="1"/>
        </dgm:presLayoutVars>
      </dgm:prSet>
      <dgm:spPr/>
    </dgm:pt>
    <dgm:pt modelId="{E0788720-8EBD-4626-93DF-906626F7F7B8}" type="pres">
      <dgm:prSet presAssocID="{657F3654-7D64-41FA-8DA3-FFC7CF5F08A7}" presName="sibTrans" presStyleLbl="bgSibTrans2D1" presStyleIdx="7" presStyleCnt="8"/>
      <dgm:spPr/>
    </dgm:pt>
    <dgm:pt modelId="{FBAABA43-1606-4A7A-ADDE-F95822B04423}" type="pres">
      <dgm:prSet presAssocID="{BDA4E347-3199-4200-9E61-466B0F83ECBD}" presName="compNode" presStyleCnt="0"/>
      <dgm:spPr/>
    </dgm:pt>
    <dgm:pt modelId="{4947B68E-0648-4038-B9C7-A250EC1FDDFB}" type="pres">
      <dgm:prSet presAssocID="{BDA4E347-3199-4200-9E61-466B0F83ECBD}" presName="dummyConnPt" presStyleCnt="0"/>
      <dgm:spPr/>
    </dgm:pt>
    <dgm:pt modelId="{9B1CA6AA-18D0-4714-A3F1-FC59AB5252D3}" type="pres">
      <dgm:prSet presAssocID="{BDA4E347-3199-4200-9E61-466B0F83ECBD}" presName="node" presStyleLbl="node1" presStyleIdx="8" presStyleCnt="9">
        <dgm:presLayoutVars>
          <dgm:bulletEnabled val="1"/>
        </dgm:presLayoutVars>
      </dgm:prSet>
      <dgm:spPr/>
    </dgm:pt>
  </dgm:ptLst>
  <dgm:cxnLst>
    <dgm:cxn modelId="{777705AA-8478-4485-AF57-7B4AB03E70C3}" type="presOf" srcId="{54D092D7-BE14-44AD-9FFA-14E1A1A8DB8F}" destId="{B3E7BACE-5B48-4D4E-8AB4-C83F11D13071}" srcOrd="0" destOrd="0" presId="urn:microsoft.com/office/officeart/2005/8/layout/bProcess4"/>
    <dgm:cxn modelId="{28FB9881-D983-4343-BE18-F572BD7E6AC3}" type="presOf" srcId="{046C4D9C-4B21-45CC-A171-4708C38811EF}" destId="{C927245C-ADF1-4845-85A4-30DD50D3EC5D}" srcOrd="0" destOrd="0" presId="urn:microsoft.com/office/officeart/2005/8/layout/bProcess4"/>
    <dgm:cxn modelId="{7A6D2800-6137-491A-A476-639959B0AF29}" srcId="{321C05ED-E283-4D43-B38C-43AE554A6AE4}" destId="{0321DD67-DF62-42C4-8CED-528521B40884}" srcOrd="7" destOrd="0" parTransId="{14FC9EFE-E1BB-49F1-A332-16111A1AFE08}" sibTransId="{657F3654-7D64-41FA-8DA3-FFC7CF5F08A7}"/>
    <dgm:cxn modelId="{71399404-F93E-4F3F-8C9B-557832171062}" type="presOf" srcId="{648F19B6-129B-461A-84F2-7F21EDC4ADA6}" destId="{FEE6BA08-1E74-4162-BD60-EC354D3CB1DD}" srcOrd="0" destOrd="0" presId="urn:microsoft.com/office/officeart/2005/8/layout/bProcess4"/>
    <dgm:cxn modelId="{0B249DDD-4A0E-41C0-AE20-CD39C2A947D7}" type="presOf" srcId="{2A59163F-5466-454F-B10B-99796D4A37A8}" destId="{34995EC2-4429-4D03-A7B5-B4C4139A5F46}" srcOrd="0" destOrd="0" presId="urn:microsoft.com/office/officeart/2005/8/layout/bProcess4"/>
    <dgm:cxn modelId="{5FFA16B3-367A-4C22-B30C-540B235D0942}" type="presOf" srcId="{232AAE75-51AA-4FBA-8F6B-BD4B8EEFACFF}" destId="{BE50A8A0-CC2A-4236-AC5E-B250B66528F0}" srcOrd="0" destOrd="0" presId="urn:microsoft.com/office/officeart/2005/8/layout/bProcess4"/>
    <dgm:cxn modelId="{25ED717B-7C6F-4CE2-A5E3-5DF5A7E9858A}" srcId="{321C05ED-E283-4D43-B38C-43AE554A6AE4}" destId="{34D1CB7A-C363-4D60-8844-34E6C9FFB759}" srcOrd="4" destOrd="0" parTransId="{149F1C21-734F-4017-9BFF-EEE5C8EF0372}" sibTransId="{8B385C0E-00E9-4132-B9DA-8F9AA34A4A1B}"/>
    <dgm:cxn modelId="{7628FE67-DD90-4665-9B19-7E17C3025CAD}" type="presOf" srcId="{8B385C0E-00E9-4132-B9DA-8F9AA34A4A1B}" destId="{17E26DBA-0EF0-4DA3-8347-BB6238F7C4C2}" srcOrd="0" destOrd="0" presId="urn:microsoft.com/office/officeart/2005/8/layout/bProcess4"/>
    <dgm:cxn modelId="{CE614059-18E6-43CD-8887-0D4898B606B2}" type="presOf" srcId="{BDA4E347-3199-4200-9E61-466B0F83ECBD}" destId="{9B1CA6AA-18D0-4714-A3F1-FC59AB5252D3}" srcOrd="0" destOrd="0" presId="urn:microsoft.com/office/officeart/2005/8/layout/bProcess4"/>
    <dgm:cxn modelId="{E94DAF82-B03E-4877-BFF5-D6F644F16869}" srcId="{321C05ED-E283-4D43-B38C-43AE554A6AE4}" destId="{54D092D7-BE14-44AD-9FFA-14E1A1A8DB8F}" srcOrd="5" destOrd="0" parTransId="{F396137F-A056-42BB-8807-2365F5731380}" sibTransId="{FE1B78B8-67A8-443A-B47A-AA3A6B254575}"/>
    <dgm:cxn modelId="{E7F6B6BA-DFBD-47D3-B30D-8FC3D9BCF3E6}" type="presOf" srcId="{84C5BC78-62B7-42FD-BE02-AB2B216DD974}" destId="{3A1DA388-8B9D-4F96-8E7F-D9A457A64773}" srcOrd="0" destOrd="0" presId="urn:microsoft.com/office/officeart/2005/8/layout/bProcess4"/>
    <dgm:cxn modelId="{6B0B6CF5-185C-47ED-B4B9-EC69DAC2E71C}" srcId="{321C05ED-E283-4D43-B38C-43AE554A6AE4}" destId="{920AFCFF-9FC1-4BFF-A5AC-13B52FEB4D0C}" srcOrd="0" destOrd="0" parTransId="{FFAB7ED3-0021-43B0-AAA8-78C1DF4903D4}" sibTransId="{764E8749-815D-4896-8BA1-FB20CD5A4E81}"/>
    <dgm:cxn modelId="{3E478DA3-CE27-4550-B041-9F9DF35EE52D}" type="presOf" srcId="{5A16D440-42EC-49FD-8F11-EDE4FAB6680C}" destId="{4B4474C2-0EAD-4D0A-A9D0-1ECB6FEA85AC}" srcOrd="0" destOrd="0" presId="urn:microsoft.com/office/officeart/2005/8/layout/bProcess4"/>
    <dgm:cxn modelId="{20A4CAF9-3FCB-4A9D-9564-639BCB8EEF46}" srcId="{321C05ED-E283-4D43-B38C-43AE554A6AE4}" destId="{ABE55C34-5D62-42CB-99DC-FE3D5B807C93}" srcOrd="6" destOrd="0" parTransId="{37F6DAA3-C080-4072-8E71-12264B1F98C6}" sibTransId="{5A16D440-42EC-49FD-8F11-EDE4FAB6680C}"/>
    <dgm:cxn modelId="{6228D0F2-1401-4BFD-9068-7C2EAA9EC4BC}" type="presOf" srcId="{FE1B78B8-67A8-443A-B47A-AA3A6B254575}" destId="{E4936557-B8E9-4845-85C3-F2405D1D9352}" srcOrd="0" destOrd="0" presId="urn:microsoft.com/office/officeart/2005/8/layout/bProcess4"/>
    <dgm:cxn modelId="{D7381987-2FD5-42A0-991E-B02084257D97}" srcId="{321C05ED-E283-4D43-B38C-43AE554A6AE4}" destId="{84C5BC78-62B7-42FD-BE02-AB2B216DD974}" srcOrd="1" destOrd="0" parTransId="{9D9FA20F-E06E-40ED-A736-642752CC17D7}" sibTransId="{046C4D9C-4B21-45CC-A171-4708C38811EF}"/>
    <dgm:cxn modelId="{42264FD0-3466-41B7-8BB7-B95AACD29BF9}" type="presOf" srcId="{88E91E69-C2A7-498B-BDB0-6ED13912C2C2}" destId="{A2AC1C8D-73F1-44C9-9B89-A793BA106F65}" srcOrd="0" destOrd="0" presId="urn:microsoft.com/office/officeart/2005/8/layout/bProcess4"/>
    <dgm:cxn modelId="{A6E5E5CB-4D79-4E3E-A17B-E4E62EBFAEFE}" type="presOf" srcId="{764E8749-815D-4896-8BA1-FB20CD5A4E81}" destId="{83E9D856-99D8-4BA7-A977-16341E577625}" srcOrd="0" destOrd="0" presId="urn:microsoft.com/office/officeart/2005/8/layout/bProcess4"/>
    <dgm:cxn modelId="{DA19CE2A-A973-4415-A78D-A65A3F515A7C}" type="presOf" srcId="{ABE55C34-5D62-42CB-99DC-FE3D5B807C93}" destId="{7A50DF5C-4A8C-4A71-A455-88A825C635CF}" srcOrd="0" destOrd="0" presId="urn:microsoft.com/office/officeart/2005/8/layout/bProcess4"/>
    <dgm:cxn modelId="{FCBAE568-07D8-4EC4-8A5C-B82DE855F44C}" type="presOf" srcId="{657F3654-7D64-41FA-8DA3-FFC7CF5F08A7}" destId="{E0788720-8EBD-4626-93DF-906626F7F7B8}" srcOrd="0" destOrd="0" presId="urn:microsoft.com/office/officeart/2005/8/layout/bProcess4"/>
    <dgm:cxn modelId="{9DACD606-D147-44A5-A2D9-A0D515CC49DC}" type="presOf" srcId="{34D1CB7A-C363-4D60-8844-34E6C9FFB759}" destId="{0D3BD200-8F66-4263-BBD8-EDD934089105}" srcOrd="0" destOrd="0" presId="urn:microsoft.com/office/officeart/2005/8/layout/bProcess4"/>
    <dgm:cxn modelId="{37B425A5-D062-4EED-8FB5-A25066309BCA}" srcId="{321C05ED-E283-4D43-B38C-43AE554A6AE4}" destId="{2A59163F-5466-454F-B10B-99796D4A37A8}" srcOrd="3" destOrd="0" parTransId="{2CBD1258-52F4-4514-BAFC-F732D8231DFB}" sibTransId="{232AAE75-51AA-4FBA-8F6B-BD4B8EEFACFF}"/>
    <dgm:cxn modelId="{80849D7A-EED5-4AB4-8BFF-9C08EE20A983}" type="presOf" srcId="{920AFCFF-9FC1-4BFF-A5AC-13B52FEB4D0C}" destId="{96FCF1B6-E5FF-4438-A843-128F44518CE0}" srcOrd="0" destOrd="0" presId="urn:microsoft.com/office/officeart/2005/8/layout/bProcess4"/>
    <dgm:cxn modelId="{31773E42-2502-4B5A-A747-91931B2762F5}" srcId="{321C05ED-E283-4D43-B38C-43AE554A6AE4}" destId="{648F19B6-129B-461A-84F2-7F21EDC4ADA6}" srcOrd="2" destOrd="0" parTransId="{F7B76437-57A6-4C0E-A83C-8C119148B56A}" sibTransId="{88E91E69-C2A7-498B-BDB0-6ED13912C2C2}"/>
    <dgm:cxn modelId="{0027A500-3A96-467C-9FF8-FA3710C0094E}" srcId="{321C05ED-E283-4D43-B38C-43AE554A6AE4}" destId="{BDA4E347-3199-4200-9E61-466B0F83ECBD}" srcOrd="8" destOrd="0" parTransId="{65DA60CF-FF63-4612-B7F0-A3DBCEBC7D43}" sibTransId="{2A672F36-5B4D-4D97-BA57-CF121FE45131}"/>
    <dgm:cxn modelId="{0F548402-B5B3-402B-A846-0825BD9DF435}" type="presOf" srcId="{0321DD67-DF62-42C4-8CED-528521B40884}" destId="{087D5A50-A8DB-4C76-92D8-8983A7602432}" srcOrd="0" destOrd="0" presId="urn:microsoft.com/office/officeart/2005/8/layout/bProcess4"/>
    <dgm:cxn modelId="{24E9B41A-4E4B-48A7-81DF-B1937A54E5F5}" type="presOf" srcId="{321C05ED-E283-4D43-B38C-43AE554A6AE4}" destId="{FD9BFA2D-82B5-4508-B911-BC04551381DC}" srcOrd="0" destOrd="0" presId="urn:microsoft.com/office/officeart/2005/8/layout/bProcess4"/>
    <dgm:cxn modelId="{03932424-AF7A-4CF3-B3D0-23BB2CCF63FC}" type="presParOf" srcId="{FD9BFA2D-82B5-4508-B911-BC04551381DC}" destId="{53E64B2E-B9B5-49DF-BC68-D9DE58CB59C9}" srcOrd="0" destOrd="0" presId="urn:microsoft.com/office/officeart/2005/8/layout/bProcess4"/>
    <dgm:cxn modelId="{1DCF809C-93D8-4F88-A0D9-8B5AF77D1975}" type="presParOf" srcId="{53E64B2E-B9B5-49DF-BC68-D9DE58CB59C9}" destId="{334C088E-5CC9-4017-A863-253C4CB3EF2D}" srcOrd="0" destOrd="0" presId="urn:microsoft.com/office/officeart/2005/8/layout/bProcess4"/>
    <dgm:cxn modelId="{DAA165F3-736E-4156-8D17-D67BAD5D2D9F}" type="presParOf" srcId="{53E64B2E-B9B5-49DF-BC68-D9DE58CB59C9}" destId="{96FCF1B6-E5FF-4438-A843-128F44518CE0}" srcOrd="1" destOrd="0" presId="urn:microsoft.com/office/officeart/2005/8/layout/bProcess4"/>
    <dgm:cxn modelId="{D67B6173-2C2C-4132-A0F0-0A15DB652F03}" type="presParOf" srcId="{FD9BFA2D-82B5-4508-B911-BC04551381DC}" destId="{83E9D856-99D8-4BA7-A977-16341E577625}" srcOrd="1" destOrd="0" presId="urn:microsoft.com/office/officeart/2005/8/layout/bProcess4"/>
    <dgm:cxn modelId="{CCF1C4D7-6007-45E9-96DD-1CC15AABA93A}" type="presParOf" srcId="{FD9BFA2D-82B5-4508-B911-BC04551381DC}" destId="{2F32FF33-71AE-471F-AEDD-120B641CEFE3}" srcOrd="2" destOrd="0" presId="urn:microsoft.com/office/officeart/2005/8/layout/bProcess4"/>
    <dgm:cxn modelId="{35CB8E03-E623-411E-9895-FF71908EB026}" type="presParOf" srcId="{2F32FF33-71AE-471F-AEDD-120B641CEFE3}" destId="{12F3D574-D564-4BF9-899C-691F6CC64D03}" srcOrd="0" destOrd="0" presId="urn:microsoft.com/office/officeart/2005/8/layout/bProcess4"/>
    <dgm:cxn modelId="{31DA60F2-A472-482A-8A85-E86B765F94F7}" type="presParOf" srcId="{2F32FF33-71AE-471F-AEDD-120B641CEFE3}" destId="{3A1DA388-8B9D-4F96-8E7F-D9A457A64773}" srcOrd="1" destOrd="0" presId="urn:microsoft.com/office/officeart/2005/8/layout/bProcess4"/>
    <dgm:cxn modelId="{BF1CE952-C383-4FBC-816F-321ECF9212B8}" type="presParOf" srcId="{FD9BFA2D-82B5-4508-B911-BC04551381DC}" destId="{C927245C-ADF1-4845-85A4-30DD50D3EC5D}" srcOrd="3" destOrd="0" presId="urn:microsoft.com/office/officeart/2005/8/layout/bProcess4"/>
    <dgm:cxn modelId="{039369C7-B7ED-4D62-AA96-A5D1926A4FE8}" type="presParOf" srcId="{FD9BFA2D-82B5-4508-B911-BC04551381DC}" destId="{E11ACD38-0121-4061-B137-19096D56E632}" srcOrd="4" destOrd="0" presId="urn:microsoft.com/office/officeart/2005/8/layout/bProcess4"/>
    <dgm:cxn modelId="{BAA5F55E-460B-44D3-BEB8-11C1936DF2D8}" type="presParOf" srcId="{E11ACD38-0121-4061-B137-19096D56E632}" destId="{F8F5448C-1805-41B0-8DD6-A2A30C208D17}" srcOrd="0" destOrd="0" presId="urn:microsoft.com/office/officeart/2005/8/layout/bProcess4"/>
    <dgm:cxn modelId="{617F6559-27D3-4FAD-ADDC-8B1C7ACD0FAA}" type="presParOf" srcId="{E11ACD38-0121-4061-B137-19096D56E632}" destId="{FEE6BA08-1E74-4162-BD60-EC354D3CB1DD}" srcOrd="1" destOrd="0" presId="urn:microsoft.com/office/officeart/2005/8/layout/bProcess4"/>
    <dgm:cxn modelId="{44A49BA0-9B28-4213-B441-DEA5CC132443}" type="presParOf" srcId="{FD9BFA2D-82B5-4508-B911-BC04551381DC}" destId="{A2AC1C8D-73F1-44C9-9B89-A793BA106F65}" srcOrd="5" destOrd="0" presId="urn:microsoft.com/office/officeart/2005/8/layout/bProcess4"/>
    <dgm:cxn modelId="{AF19E55B-B87E-4D31-98C9-8E0F542E2F3C}" type="presParOf" srcId="{FD9BFA2D-82B5-4508-B911-BC04551381DC}" destId="{BD863CC7-0BFE-410F-90D4-E48C91D97BDC}" srcOrd="6" destOrd="0" presId="urn:microsoft.com/office/officeart/2005/8/layout/bProcess4"/>
    <dgm:cxn modelId="{4C3C99B9-D927-4FE0-85C9-EF023233F922}" type="presParOf" srcId="{BD863CC7-0BFE-410F-90D4-E48C91D97BDC}" destId="{03A6FF4B-05E2-4436-A0DF-7041E134505E}" srcOrd="0" destOrd="0" presId="urn:microsoft.com/office/officeart/2005/8/layout/bProcess4"/>
    <dgm:cxn modelId="{060DD8CA-77E0-416B-B1EB-5096D3D6BD14}" type="presParOf" srcId="{BD863CC7-0BFE-410F-90D4-E48C91D97BDC}" destId="{34995EC2-4429-4D03-A7B5-B4C4139A5F46}" srcOrd="1" destOrd="0" presId="urn:microsoft.com/office/officeart/2005/8/layout/bProcess4"/>
    <dgm:cxn modelId="{A1A67288-663E-4D64-ACF1-39A04C1FE642}" type="presParOf" srcId="{FD9BFA2D-82B5-4508-B911-BC04551381DC}" destId="{BE50A8A0-CC2A-4236-AC5E-B250B66528F0}" srcOrd="7" destOrd="0" presId="urn:microsoft.com/office/officeart/2005/8/layout/bProcess4"/>
    <dgm:cxn modelId="{8D693BC3-F976-4F32-A53A-7F995117F623}" type="presParOf" srcId="{FD9BFA2D-82B5-4508-B911-BC04551381DC}" destId="{A8CA1C08-F263-45BA-BE6C-971B7AFBC105}" srcOrd="8" destOrd="0" presId="urn:microsoft.com/office/officeart/2005/8/layout/bProcess4"/>
    <dgm:cxn modelId="{C57FE9EC-1668-4C95-8A4C-FD33D9D8E76A}" type="presParOf" srcId="{A8CA1C08-F263-45BA-BE6C-971B7AFBC105}" destId="{298EA5FD-BE21-4E6F-8E1F-943C6977BE7F}" srcOrd="0" destOrd="0" presId="urn:microsoft.com/office/officeart/2005/8/layout/bProcess4"/>
    <dgm:cxn modelId="{99A82AB1-FDEA-41ED-988C-E5C2CBB65F75}" type="presParOf" srcId="{A8CA1C08-F263-45BA-BE6C-971B7AFBC105}" destId="{0D3BD200-8F66-4263-BBD8-EDD934089105}" srcOrd="1" destOrd="0" presId="urn:microsoft.com/office/officeart/2005/8/layout/bProcess4"/>
    <dgm:cxn modelId="{A8118AC3-4737-403F-B5B3-4DC9085228D4}" type="presParOf" srcId="{FD9BFA2D-82B5-4508-B911-BC04551381DC}" destId="{17E26DBA-0EF0-4DA3-8347-BB6238F7C4C2}" srcOrd="9" destOrd="0" presId="urn:microsoft.com/office/officeart/2005/8/layout/bProcess4"/>
    <dgm:cxn modelId="{0ED7EFCD-3AF0-4367-8D93-8FAD85D26A9A}" type="presParOf" srcId="{FD9BFA2D-82B5-4508-B911-BC04551381DC}" destId="{F4F0EC4B-C421-4626-965F-E1981D1DA8EE}" srcOrd="10" destOrd="0" presId="urn:microsoft.com/office/officeart/2005/8/layout/bProcess4"/>
    <dgm:cxn modelId="{4AA19788-15FD-4569-8D5C-E88B88DFBEB8}" type="presParOf" srcId="{F4F0EC4B-C421-4626-965F-E1981D1DA8EE}" destId="{60DBD2F4-901D-44CB-A32B-56E309712CE1}" srcOrd="0" destOrd="0" presId="urn:microsoft.com/office/officeart/2005/8/layout/bProcess4"/>
    <dgm:cxn modelId="{945D82C4-DE1A-48E9-B93F-4C9C14344605}" type="presParOf" srcId="{F4F0EC4B-C421-4626-965F-E1981D1DA8EE}" destId="{B3E7BACE-5B48-4D4E-8AB4-C83F11D13071}" srcOrd="1" destOrd="0" presId="urn:microsoft.com/office/officeart/2005/8/layout/bProcess4"/>
    <dgm:cxn modelId="{840D9F21-F6FF-4FBC-AE53-BF7990495DCC}" type="presParOf" srcId="{FD9BFA2D-82B5-4508-B911-BC04551381DC}" destId="{E4936557-B8E9-4845-85C3-F2405D1D9352}" srcOrd="11" destOrd="0" presId="urn:microsoft.com/office/officeart/2005/8/layout/bProcess4"/>
    <dgm:cxn modelId="{6DB29A00-3A66-48CE-8424-BCF9FF9DD0D2}" type="presParOf" srcId="{FD9BFA2D-82B5-4508-B911-BC04551381DC}" destId="{5F88C577-AA9B-476B-A8AF-B4B7B1FAA60E}" srcOrd="12" destOrd="0" presId="urn:microsoft.com/office/officeart/2005/8/layout/bProcess4"/>
    <dgm:cxn modelId="{1E21FB92-9E78-4561-BC6B-B5D0326CAF5B}" type="presParOf" srcId="{5F88C577-AA9B-476B-A8AF-B4B7B1FAA60E}" destId="{4C5CAA61-13CC-4543-BAD0-AA1981FA632F}" srcOrd="0" destOrd="0" presId="urn:microsoft.com/office/officeart/2005/8/layout/bProcess4"/>
    <dgm:cxn modelId="{8712F2CA-8393-4251-ACDF-285751FD46FA}" type="presParOf" srcId="{5F88C577-AA9B-476B-A8AF-B4B7B1FAA60E}" destId="{7A50DF5C-4A8C-4A71-A455-88A825C635CF}" srcOrd="1" destOrd="0" presId="urn:microsoft.com/office/officeart/2005/8/layout/bProcess4"/>
    <dgm:cxn modelId="{6D22057A-44B2-4ED6-8295-14530D1F55C1}" type="presParOf" srcId="{FD9BFA2D-82B5-4508-B911-BC04551381DC}" destId="{4B4474C2-0EAD-4D0A-A9D0-1ECB6FEA85AC}" srcOrd="13" destOrd="0" presId="urn:microsoft.com/office/officeart/2005/8/layout/bProcess4"/>
    <dgm:cxn modelId="{9FE4E2BE-C2F8-40EA-95E0-D2EABC27D8C7}" type="presParOf" srcId="{FD9BFA2D-82B5-4508-B911-BC04551381DC}" destId="{864306CF-8B5C-48C2-8E53-F26501B99180}" srcOrd="14" destOrd="0" presId="urn:microsoft.com/office/officeart/2005/8/layout/bProcess4"/>
    <dgm:cxn modelId="{08780E17-153F-4DB0-B906-A63265137591}" type="presParOf" srcId="{864306CF-8B5C-48C2-8E53-F26501B99180}" destId="{8ADEC47D-6C5E-4859-BF83-6422436343E6}" srcOrd="0" destOrd="0" presId="urn:microsoft.com/office/officeart/2005/8/layout/bProcess4"/>
    <dgm:cxn modelId="{0CE35ADA-D25E-4BEC-A7D7-A74B58EBBE40}" type="presParOf" srcId="{864306CF-8B5C-48C2-8E53-F26501B99180}" destId="{087D5A50-A8DB-4C76-92D8-8983A7602432}" srcOrd="1" destOrd="0" presId="urn:microsoft.com/office/officeart/2005/8/layout/bProcess4"/>
    <dgm:cxn modelId="{684A2873-8348-4774-96ED-FD58A725FF68}" type="presParOf" srcId="{FD9BFA2D-82B5-4508-B911-BC04551381DC}" destId="{E0788720-8EBD-4626-93DF-906626F7F7B8}" srcOrd="15" destOrd="0" presId="urn:microsoft.com/office/officeart/2005/8/layout/bProcess4"/>
    <dgm:cxn modelId="{58B1ADD9-1F5E-43AB-8B8E-EE7050E095B4}" type="presParOf" srcId="{FD9BFA2D-82B5-4508-B911-BC04551381DC}" destId="{FBAABA43-1606-4A7A-ADDE-F95822B04423}" srcOrd="16" destOrd="0" presId="urn:microsoft.com/office/officeart/2005/8/layout/bProcess4"/>
    <dgm:cxn modelId="{26797464-134E-4596-A417-2E062E42A52D}" type="presParOf" srcId="{FBAABA43-1606-4A7A-ADDE-F95822B04423}" destId="{4947B68E-0648-4038-B9C7-A250EC1FDDFB}" srcOrd="0" destOrd="0" presId="urn:microsoft.com/office/officeart/2005/8/layout/bProcess4"/>
    <dgm:cxn modelId="{D06AB865-5A99-411D-9ADE-FD899E433BFD}" type="presParOf" srcId="{FBAABA43-1606-4A7A-ADDE-F95822B04423}" destId="{9B1CA6AA-18D0-4714-A3F1-FC59AB5252D3}" srcOrd="1" destOrd="0" presId="urn:microsoft.com/office/officeart/2005/8/layout/b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blogs.stopgame.ru/uploads/images/21/67/88/2010/10/01/5a6444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501122" cy="114300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какой целью Вы посещаете Интернет?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714488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Общение</a:t>
            </a:r>
          </a:p>
        </p:txBody>
      </p:sp>
      <p:pic>
        <p:nvPicPr>
          <p:cNvPr id="8200" name="Picture 8" descr="http://t2.gstatic.com/images?q=tbn:ANd9GcSkmgUmbj95cWVLwZYh73n8kMDvfkZZXhUJRd4uZSwNqIEie2F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928934"/>
            <a:ext cx="2600325" cy="1752600"/>
          </a:xfrm>
          <a:prstGeom prst="rect">
            <a:avLst/>
          </a:prstGeom>
          <a:noFill/>
        </p:spPr>
      </p:pic>
      <p:sp>
        <p:nvSpPr>
          <p:cNvPr id="10" name="Выгнутая вниз стрелка 9"/>
          <p:cNvSpPr/>
          <p:nvPr/>
        </p:nvSpPr>
        <p:spPr>
          <a:xfrm>
            <a:off x="2428860" y="4643446"/>
            <a:ext cx="4500594" cy="135732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 rot="10800000">
            <a:off x="2500298" y="1785926"/>
            <a:ext cx="4071966" cy="107157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204" name="Picture 12" descr="http://t1.gstatic.com/images?q=tbn:ANd9GcTj5rtpaYnSz3nbpmEVClJ2nheVitpDAXLTXIvAV61kvD8D4sAM26HwmdD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928934"/>
            <a:ext cx="2357454" cy="1571636"/>
          </a:xfrm>
          <a:prstGeom prst="rect">
            <a:avLst/>
          </a:prstGeom>
          <a:noFill/>
        </p:spPr>
      </p:pic>
      <p:sp>
        <p:nvSpPr>
          <p:cNvPr id="14" name="Сердце 13"/>
          <p:cNvSpPr/>
          <p:nvPr/>
        </p:nvSpPr>
        <p:spPr>
          <a:xfrm>
            <a:off x="3929058" y="2928934"/>
            <a:ext cx="714380" cy="500066"/>
          </a:xfrm>
          <a:prstGeom prst="heart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рдце 14"/>
          <p:cNvSpPr/>
          <p:nvPr/>
        </p:nvSpPr>
        <p:spPr>
          <a:xfrm>
            <a:off x="4857752" y="3143248"/>
            <a:ext cx="500066" cy="357190"/>
          </a:xfrm>
          <a:prstGeom prst="heart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ердце 15"/>
          <p:cNvSpPr/>
          <p:nvPr/>
        </p:nvSpPr>
        <p:spPr>
          <a:xfrm>
            <a:off x="5500694" y="3357562"/>
            <a:ext cx="357190" cy="285752"/>
          </a:xfrm>
          <a:prstGeom prst="heart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000108"/>
            <a:ext cx="5757874" cy="582594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3.1. Неверный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дизайн  сайта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Рисунок 4" descr="2_d537be0a40f96b1e1195429a78ef9b4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3" y="1824233"/>
            <a:ext cx="6786610" cy="4819477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596" y="714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Какой дизайн выбрать для </a:t>
            </a:r>
            <a:r>
              <a:rPr lang="ru-RU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сайта?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928670"/>
            <a:ext cx="5829312" cy="654032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3.2. Правильный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дизайн сайта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8554" r="1123"/>
          <a:stretch>
            <a:fillRect/>
          </a:stretch>
        </p:blipFill>
        <p:spPr bwMode="auto">
          <a:xfrm>
            <a:off x="642910" y="1785926"/>
            <a:ext cx="7909540" cy="488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Какой дизайн выбрать для </a:t>
            </a:r>
            <a:r>
              <a:rPr lang="ru-RU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сайта?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какой целью Вы посещаете Интернет?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1428736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Игры</a:t>
            </a:r>
          </a:p>
        </p:txBody>
      </p:sp>
      <p:pic>
        <p:nvPicPr>
          <p:cNvPr id="1026" name="Picture 2" descr="Картинка 19 из 6573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285992"/>
            <a:ext cx="7048421" cy="4086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928670"/>
            <a:ext cx="6400800" cy="71438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Поиск информации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CMKSDMCAOSUXTUCAPZLB13CAF0204SCAFYXQCSCAQ0IX5QCA3Q5EAQCAAEWY3ZCAYQTI2NCA7ALLNPCAP7SG12CA5N2524CAFQES9BCA3EFJ7FCAMDE4OTCAEE31CICAIG4E0FCA18SL4ICAOPB6HOCAKW4CH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928802"/>
            <a:ext cx="3067066" cy="2973558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6643670" y="1571612"/>
            <a:ext cx="2500330" cy="1500198"/>
          </a:xfrm>
          <a:prstGeom prst="wedgeEllipseCallout">
            <a:avLst>
              <a:gd name="adj1" fmla="val -91077"/>
              <a:gd name="adj2" fmla="val 314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ЧТО?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285720" y="1714488"/>
            <a:ext cx="2786114" cy="1285884"/>
          </a:xfrm>
          <a:prstGeom prst="wedgeEllipseCallout">
            <a:avLst>
              <a:gd name="adj1" fmla="val 123017"/>
              <a:gd name="adj2" fmla="val 27324"/>
            </a:avLst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ГДЕ?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2357422" y="5214950"/>
            <a:ext cx="3286148" cy="1428760"/>
          </a:xfrm>
          <a:prstGeom prst="wedgeEllipseCallout">
            <a:avLst>
              <a:gd name="adj1" fmla="val 42196"/>
              <a:gd name="adj2" fmla="val -1793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КОГДА?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-714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 какой целью Вы посещаете Интернет?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0929" y="642918"/>
            <a:ext cx="327307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http://obetovanie.ucoz.ru/7a115ed0f05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2143116"/>
            <a:ext cx="3929090" cy="425291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 какой целью Вы посещаете Интернет?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6300774" cy="642942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4.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Размещение своего продукта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t="18554" r="1123"/>
          <a:stretch>
            <a:fillRect/>
          </a:stretch>
        </p:blipFill>
        <p:spPr bwMode="auto">
          <a:xfrm>
            <a:off x="4429124" y="3071810"/>
            <a:ext cx="208146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3786182" y="3429000"/>
            <a:ext cx="1357322" cy="928694"/>
          </a:xfrm>
          <a:prstGeom prst="straightConnector1">
            <a:avLst/>
          </a:prstGeom>
          <a:ln w="127000" cap="sq">
            <a:solidFill>
              <a:schemeClr val="accent6">
                <a:lumMod val="75000"/>
              </a:schemeClr>
            </a:solidFill>
            <a:prstDash val="sysDash"/>
            <a:bevel/>
            <a:tailEnd type="arrow"/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929322" y="2000240"/>
            <a:ext cx="1357322" cy="928694"/>
          </a:xfrm>
          <a:prstGeom prst="straightConnector1">
            <a:avLst/>
          </a:prstGeom>
          <a:ln w="127000" cap="sq">
            <a:solidFill>
              <a:schemeClr val="accent6">
                <a:lumMod val="75000"/>
              </a:schemeClr>
            </a:solidFill>
            <a:prstDash val="sysDash"/>
            <a:bevel/>
            <a:tailEnd type="arrow"/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Какие бывают сайты по структуре?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1214422"/>
            <a:ext cx="630077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1.1. Линейная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структура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857224" y="2071678"/>
            <a:ext cx="7500990" cy="857256"/>
            <a:chOff x="857224" y="2071678"/>
            <a:chExt cx="7500990" cy="1285884"/>
          </a:xfrm>
        </p:grpSpPr>
        <p:sp>
          <p:nvSpPr>
            <p:cNvPr id="5" name="Выноска со стрелкой вправо 4"/>
            <p:cNvSpPr/>
            <p:nvPr/>
          </p:nvSpPr>
          <p:spPr>
            <a:xfrm>
              <a:off x="857224" y="2071678"/>
              <a:ext cx="1857388" cy="1285884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Главная</a:t>
              </a:r>
            </a:p>
            <a:p>
              <a:pPr algn="ctr"/>
              <a:r>
                <a:rPr lang="ru-RU" dirty="0" smtClean="0"/>
                <a:t>страничка</a:t>
              </a:r>
              <a:endParaRPr lang="ru-RU" dirty="0"/>
            </a:p>
          </p:txBody>
        </p:sp>
        <p:sp>
          <p:nvSpPr>
            <p:cNvPr id="6" name="Выноска со стрелкой вправо 5"/>
            <p:cNvSpPr/>
            <p:nvPr/>
          </p:nvSpPr>
          <p:spPr>
            <a:xfrm>
              <a:off x="2714612" y="2071678"/>
              <a:ext cx="1857388" cy="1285884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Страничка 2</a:t>
              </a:r>
              <a:endParaRPr lang="ru-RU" dirty="0"/>
            </a:p>
          </p:txBody>
        </p:sp>
        <p:sp>
          <p:nvSpPr>
            <p:cNvPr id="7" name="Выноска со стрелкой вправо 6"/>
            <p:cNvSpPr/>
            <p:nvPr/>
          </p:nvSpPr>
          <p:spPr>
            <a:xfrm>
              <a:off x="4643438" y="2071678"/>
              <a:ext cx="1857388" cy="1285884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Страничка 3</a:t>
              </a:r>
              <a:endParaRPr lang="ru-RU" dirty="0"/>
            </a:p>
          </p:txBody>
        </p:sp>
        <p:sp>
          <p:nvSpPr>
            <p:cNvPr id="8" name="Выноска со стрелкой вправо 7"/>
            <p:cNvSpPr/>
            <p:nvPr/>
          </p:nvSpPr>
          <p:spPr>
            <a:xfrm>
              <a:off x="6500826" y="2071678"/>
              <a:ext cx="1857388" cy="1285884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…</a:t>
              </a:r>
              <a:endParaRPr lang="ru-RU" dirty="0"/>
            </a:p>
          </p:txBody>
        </p:sp>
      </p:grpSp>
      <p:pic>
        <p:nvPicPr>
          <p:cNvPr id="2050" name="Picture 2" descr="C:\Documents and Settings\marc\Рабочий стол\к проекту\Без имени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143380"/>
            <a:ext cx="2857520" cy="2156966"/>
          </a:xfrm>
          <a:prstGeom prst="rect">
            <a:avLst/>
          </a:prstGeom>
          <a:noFill/>
        </p:spPr>
      </p:pic>
      <p:pic>
        <p:nvPicPr>
          <p:cNvPr id="2052" name="Picture 4" descr="C:\Documents and Settings\marc\Рабочий стол\к проекту\Без имени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786190"/>
            <a:ext cx="2786082" cy="2103043"/>
          </a:xfrm>
          <a:prstGeom prst="rect">
            <a:avLst/>
          </a:prstGeom>
          <a:noFill/>
        </p:spPr>
      </p:pic>
      <p:pic>
        <p:nvPicPr>
          <p:cNvPr id="2053" name="Picture 5" descr="C:\Documents and Settings\marc\Рабочий стол\к проекту\Без имени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286124"/>
            <a:ext cx="2500330" cy="1887346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2500298" y="4714884"/>
            <a:ext cx="1428760" cy="857256"/>
          </a:xfrm>
          <a:prstGeom prst="straightConnector1">
            <a:avLst/>
          </a:prstGeom>
          <a:ln w="88900" cap="sq">
            <a:solidFill>
              <a:schemeClr val="accent6">
                <a:lumMod val="75000"/>
              </a:schemeClr>
            </a:solidFill>
            <a:prstDash val="sysDash"/>
            <a:bevel/>
            <a:headEnd type="arrow"/>
            <a:tailEnd type="arrow"/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500694" y="4071942"/>
            <a:ext cx="1428760" cy="857256"/>
          </a:xfrm>
          <a:prstGeom prst="straightConnector1">
            <a:avLst/>
          </a:prstGeom>
          <a:ln w="88900" cap="sq">
            <a:solidFill>
              <a:schemeClr val="accent6">
                <a:lumMod val="75000"/>
              </a:schemeClr>
            </a:solidFill>
            <a:prstDash val="sysDash"/>
            <a:bevel/>
            <a:headEnd type="arrow"/>
            <a:tailEnd type="arrow"/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Какие бывают сайты по структуре?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1214422"/>
            <a:ext cx="864399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1.2. Линейная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структура</a:t>
            </a:r>
            <a:r>
              <a:rPr lang="ru-RU" sz="2800" b="1" dirty="0" smtClean="0"/>
              <a:t>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альтернативами и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вариантами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714480" y="2500306"/>
            <a:ext cx="5000660" cy="785818"/>
            <a:chOff x="1714480" y="2500306"/>
            <a:chExt cx="5000660" cy="785818"/>
          </a:xfrm>
        </p:grpSpPr>
        <p:sp>
          <p:nvSpPr>
            <p:cNvPr id="17" name="Блок-схема: процесс 16"/>
            <p:cNvSpPr/>
            <p:nvPr/>
          </p:nvSpPr>
          <p:spPr>
            <a:xfrm>
              <a:off x="1714480" y="2500306"/>
              <a:ext cx="1214446" cy="78581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Страничка </a:t>
              </a:r>
              <a:endParaRPr lang="ru-RU" dirty="0"/>
            </a:p>
          </p:txBody>
        </p:sp>
        <p:sp>
          <p:nvSpPr>
            <p:cNvPr id="19" name="Блок-схема: процесс 18"/>
            <p:cNvSpPr/>
            <p:nvPr/>
          </p:nvSpPr>
          <p:spPr>
            <a:xfrm>
              <a:off x="3571868" y="2500306"/>
              <a:ext cx="1214446" cy="78581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Страничка</a:t>
              </a:r>
              <a:endParaRPr lang="ru-RU" dirty="0"/>
            </a:p>
          </p:txBody>
        </p:sp>
        <p:sp>
          <p:nvSpPr>
            <p:cNvPr id="20" name="Блок-схема: процесс 19"/>
            <p:cNvSpPr/>
            <p:nvPr/>
          </p:nvSpPr>
          <p:spPr>
            <a:xfrm>
              <a:off x="5500694" y="2500306"/>
              <a:ext cx="1214446" cy="78581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Страничка</a:t>
              </a:r>
              <a:endParaRPr lang="ru-RU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857356" y="4929198"/>
            <a:ext cx="5214974" cy="785818"/>
            <a:chOff x="1857356" y="4929198"/>
            <a:chExt cx="5214974" cy="785818"/>
          </a:xfrm>
        </p:grpSpPr>
        <p:sp>
          <p:nvSpPr>
            <p:cNvPr id="21" name="Блок-схема: процесс 20"/>
            <p:cNvSpPr/>
            <p:nvPr/>
          </p:nvSpPr>
          <p:spPr>
            <a:xfrm>
              <a:off x="5857884" y="4929198"/>
              <a:ext cx="1214446" cy="78581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Страничка </a:t>
              </a:r>
              <a:endParaRPr lang="ru-RU" dirty="0"/>
            </a:p>
          </p:txBody>
        </p:sp>
        <p:sp>
          <p:nvSpPr>
            <p:cNvPr id="22" name="Блок-схема: процесс 21"/>
            <p:cNvSpPr/>
            <p:nvPr/>
          </p:nvSpPr>
          <p:spPr>
            <a:xfrm>
              <a:off x="3786182" y="4929198"/>
              <a:ext cx="1214446" cy="78581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Страничка</a:t>
              </a:r>
              <a:endParaRPr lang="ru-RU" dirty="0"/>
            </a:p>
          </p:txBody>
        </p:sp>
        <p:sp>
          <p:nvSpPr>
            <p:cNvPr id="23" name="Блок-схема: процесс 22"/>
            <p:cNvSpPr/>
            <p:nvPr/>
          </p:nvSpPr>
          <p:spPr>
            <a:xfrm>
              <a:off x="1857356" y="4929198"/>
              <a:ext cx="1214446" cy="78581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Страничка</a:t>
              </a:r>
              <a:endParaRPr lang="ru-RU" dirty="0"/>
            </a:p>
          </p:txBody>
        </p:sp>
      </p:grpSp>
      <p:sp>
        <p:nvSpPr>
          <p:cNvPr id="24" name="Стрелка вверх 23"/>
          <p:cNvSpPr/>
          <p:nvPr/>
        </p:nvSpPr>
        <p:spPr>
          <a:xfrm rot="3142755">
            <a:off x="1498241" y="2832899"/>
            <a:ext cx="500066" cy="114300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 rot="3142755">
            <a:off x="3502354" y="2832900"/>
            <a:ext cx="500066" cy="114300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 rot="3142755">
            <a:off x="5284456" y="2904338"/>
            <a:ext cx="500066" cy="114300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 rot="8142822">
            <a:off x="1899608" y="4084138"/>
            <a:ext cx="500066" cy="114300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 rot="8142822">
            <a:off x="3899872" y="4012702"/>
            <a:ext cx="500066" cy="114300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верх 36"/>
          <p:cNvSpPr/>
          <p:nvPr/>
        </p:nvSpPr>
        <p:spPr>
          <a:xfrm rot="8142822">
            <a:off x="5828697" y="4084139"/>
            <a:ext cx="500066" cy="114300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8"/>
          <p:cNvGrpSpPr/>
          <p:nvPr/>
        </p:nvGrpSpPr>
        <p:grpSpPr>
          <a:xfrm>
            <a:off x="857224" y="3643314"/>
            <a:ext cx="7500990" cy="857256"/>
            <a:chOff x="857224" y="2071678"/>
            <a:chExt cx="7500990" cy="1285884"/>
          </a:xfrm>
        </p:grpSpPr>
        <p:sp>
          <p:nvSpPr>
            <p:cNvPr id="5" name="Выноска со стрелкой вправо 4"/>
            <p:cNvSpPr/>
            <p:nvPr/>
          </p:nvSpPr>
          <p:spPr>
            <a:xfrm>
              <a:off x="857224" y="2071678"/>
              <a:ext cx="1857388" cy="1285884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Главная</a:t>
              </a:r>
            </a:p>
            <a:p>
              <a:pPr algn="ctr"/>
              <a:r>
                <a:rPr lang="ru-RU" dirty="0" smtClean="0"/>
                <a:t>страничка</a:t>
              </a:r>
              <a:endParaRPr lang="ru-RU" dirty="0"/>
            </a:p>
          </p:txBody>
        </p:sp>
        <p:sp>
          <p:nvSpPr>
            <p:cNvPr id="6" name="Выноска со стрелкой вправо 5"/>
            <p:cNvSpPr/>
            <p:nvPr/>
          </p:nvSpPr>
          <p:spPr>
            <a:xfrm>
              <a:off x="2714612" y="2071678"/>
              <a:ext cx="1857388" cy="1285884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Страничка</a:t>
              </a:r>
              <a:endParaRPr lang="ru-RU" dirty="0"/>
            </a:p>
          </p:txBody>
        </p:sp>
        <p:sp>
          <p:nvSpPr>
            <p:cNvPr id="7" name="Выноска со стрелкой вправо 6"/>
            <p:cNvSpPr/>
            <p:nvPr/>
          </p:nvSpPr>
          <p:spPr>
            <a:xfrm>
              <a:off x="4643438" y="2071678"/>
              <a:ext cx="1857388" cy="1285884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Страничка </a:t>
              </a:r>
              <a:endParaRPr lang="ru-RU" dirty="0"/>
            </a:p>
          </p:txBody>
        </p:sp>
        <p:sp>
          <p:nvSpPr>
            <p:cNvPr id="8" name="Выноска со стрелкой вправо 7"/>
            <p:cNvSpPr/>
            <p:nvPr/>
          </p:nvSpPr>
          <p:spPr>
            <a:xfrm>
              <a:off x="6500826" y="2071678"/>
              <a:ext cx="1857388" cy="1285884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…</a:t>
              </a:r>
              <a:endParaRPr lang="ru-RU" dirty="0"/>
            </a:p>
          </p:txBody>
        </p:sp>
      </p:grpSp>
      <p:sp>
        <p:nvSpPr>
          <p:cNvPr id="29" name="Стрелка вверх 28"/>
          <p:cNvSpPr/>
          <p:nvPr/>
        </p:nvSpPr>
        <p:spPr>
          <a:xfrm rot="8142822">
            <a:off x="2613989" y="2941130"/>
            <a:ext cx="500066" cy="114300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 rot="8142822">
            <a:off x="4614253" y="2869694"/>
            <a:ext cx="500066" cy="114300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 rot="8142822">
            <a:off x="6543078" y="2941131"/>
            <a:ext cx="500066" cy="114300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 rot="3142755">
            <a:off x="2855563" y="4118783"/>
            <a:ext cx="500066" cy="114300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 rot="3142755">
            <a:off x="4859676" y="4118784"/>
            <a:ext cx="500066" cy="114300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rot="3142755">
            <a:off x="6641778" y="4190222"/>
            <a:ext cx="500066" cy="114300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Какие бывают сайты по структуре?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1214422"/>
            <a:ext cx="864399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1.3. Линейная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структура</a:t>
            </a:r>
            <a:r>
              <a:rPr lang="ru-RU" sz="2800" b="1" dirty="0" smtClean="0"/>
              <a:t>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ответвлениями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2643174" y="2500306"/>
            <a:ext cx="1214446" cy="78581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Страничка </a:t>
            </a:r>
            <a:endParaRPr lang="ru-RU" dirty="0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6429388" y="2500306"/>
            <a:ext cx="1214446" cy="78581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Страничка</a:t>
            </a:r>
            <a:endParaRPr lang="ru-RU" dirty="0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6572264" y="4857760"/>
            <a:ext cx="1214446" cy="78581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Страничка </a:t>
            </a:r>
            <a:endParaRPr lang="ru-RU" dirty="0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4572000" y="4857760"/>
            <a:ext cx="1214446" cy="78581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Страничка</a:t>
            </a:r>
            <a:endParaRPr lang="ru-RU" dirty="0"/>
          </a:p>
        </p:txBody>
      </p:sp>
      <p:sp>
        <p:nvSpPr>
          <p:cNvPr id="27" name="Стрелка вверх 26"/>
          <p:cNvSpPr/>
          <p:nvPr/>
        </p:nvSpPr>
        <p:spPr>
          <a:xfrm>
            <a:off x="3000364" y="3143248"/>
            <a:ext cx="500066" cy="114300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>
            <a:off x="6858016" y="3143248"/>
            <a:ext cx="500066" cy="114300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 rot="10800000">
            <a:off x="5000629" y="3857628"/>
            <a:ext cx="500066" cy="114300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верх 36"/>
          <p:cNvSpPr/>
          <p:nvPr/>
        </p:nvSpPr>
        <p:spPr>
          <a:xfrm rot="10800000">
            <a:off x="6858017" y="3857627"/>
            <a:ext cx="500066" cy="114300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8"/>
          <p:cNvGrpSpPr/>
          <p:nvPr/>
        </p:nvGrpSpPr>
        <p:grpSpPr>
          <a:xfrm>
            <a:off x="857224" y="3643314"/>
            <a:ext cx="7500990" cy="857256"/>
            <a:chOff x="857224" y="2071678"/>
            <a:chExt cx="7500990" cy="1285884"/>
          </a:xfrm>
        </p:grpSpPr>
        <p:sp>
          <p:nvSpPr>
            <p:cNvPr id="5" name="Выноска со стрелкой вправо 4"/>
            <p:cNvSpPr/>
            <p:nvPr/>
          </p:nvSpPr>
          <p:spPr>
            <a:xfrm>
              <a:off x="857224" y="2071678"/>
              <a:ext cx="1857388" cy="1285884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Главная</a:t>
              </a:r>
            </a:p>
            <a:p>
              <a:pPr algn="ctr"/>
              <a:r>
                <a:rPr lang="ru-RU" dirty="0" smtClean="0"/>
                <a:t>страничка</a:t>
              </a:r>
              <a:endParaRPr lang="ru-RU" dirty="0"/>
            </a:p>
          </p:txBody>
        </p:sp>
        <p:sp>
          <p:nvSpPr>
            <p:cNvPr id="6" name="Выноска со стрелкой вправо 5"/>
            <p:cNvSpPr/>
            <p:nvPr/>
          </p:nvSpPr>
          <p:spPr>
            <a:xfrm>
              <a:off x="2714612" y="2071678"/>
              <a:ext cx="1857388" cy="1285884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Страничка</a:t>
              </a:r>
              <a:endParaRPr lang="ru-RU" dirty="0"/>
            </a:p>
          </p:txBody>
        </p:sp>
        <p:sp>
          <p:nvSpPr>
            <p:cNvPr id="7" name="Выноска со стрелкой вправо 6"/>
            <p:cNvSpPr/>
            <p:nvPr/>
          </p:nvSpPr>
          <p:spPr>
            <a:xfrm>
              <a:off x="4643438" y="2071678"/>
              <a:ext cx="1857388" cy="1285884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Страничка </a:t>
              </a:r>
              <a:endParaRPr lang="ru-RU" dirty="0"/>
            </a:p>
          </p:txBody>
        </p:sp>
        <p:sp>
          <p:nvSpPr>
            <p:cNvPr id="8" name="Выноска со стрелкой вправо 7"/>
            <p:cNvSpPr/>
            <p:nvPr/>
          </p:nvSpPr>
          <p:spPr>
            <a:xfrm>
              <a:off x="6500826" y="2071678"/>
              <a:ext cx="1857388" cy="1285884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…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Какие бывают сайты по структуре?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28662" y="928670"/>
            <a:ext cx="7000924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Древовидная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структура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214282" y="1214422"/>
          <a:ext cx="8786874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Какие бывают сайты по структуре?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28662" y="928670"/>
            <a:ext cx="7000924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Решетчатая 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214414" y="17144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2928926" y="2214554"/>
            <a:ext cx="428628" cy="1588"/>
          </a:xfrm>
          <a:prstGeom prst="line">
            <a:avLst/>
          </a:prstGeom>
          <a:ln w="139700">
            <a:solidFill>
              <a:srgbClr val="B0BE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928926" y="3571876"/>
            <a:ext cx="428628" cy="1588"/>
          </a:xfrm>
          <a:prstGeom prst="line">
            <a:avLst/>
          </a:prstGeom>
          <a:ln w="139700">
            <a:solidFill>
              <a:srgbClr val="B0BE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143504" y="3571876"/>
            <a:ext cx="428628" cy="1588"/>
          </a:xfrm>
          <a:prstGeom prst="line">
            <a:avLst/>
          </a:prstGeom>
          <a:ln w="139700">
            <a:solidFill>
              <a:srgbClr val="B0BE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143504" y="4786322"/>
            <a:ext cx="428628" cy="1588"/>
          </a:xfrm>
          <a:prstGeom prst="line">
            <a:avLst/>
          </a:prstGeom>
          <a:ln w="139700">
            <a:solidFill>
              <a:srgbClr val="B0BE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182</Words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 какой целью Вы посещаете Интернет?</vt:lpstr>
      <vt:lpstr>С какой целью Вы посещаете Интернет?</vt:lpstr>
      <vt:lpstr>Слайд 3</vt:lpstr>
      <vt:lpstr>4. Размещение своего продукта</vt:lpstr>
      <vt:lpstr>Какие бывают сайты по структуре?</vt:lpstr>
      <vt:lpstr>Какие бывают сайты по структуре?</vt:lpstr>
      <vt:lpstr>Какие бывают сайты по структуре?</vt:lpstr>
      <vt:lpstr>Какие бывают сайты по структуре?</vt:lpstr>
      <vt:lpstr>Какие бывают сайты по структуре?</vt:lpstr>
      <vt:lpstr>3.1. Неверный дизайн  сайта</vt:lpstr>
      <vt:lpstr>3.2. Правильный дизайн сайта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какой целью Вы посещаете Интернет?</dc:title>
  <cp:lastModifiedBy>k221</cp:lastModifiedBy>
  <cp:revision>23</cp:revision>
  <dcterms:modified xsi:type="dcterms:W3CDTF">2011-04-04T10:56:01Z</dcterms:modified>
</cp:coreProperties>
</file>